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66" r:id="rId2"/>
    <p:sldId id="259" r:id="rId3"/>
    <p:sldId id="257" r:id="rId4"/>
    <p:sldId id="260" r:id="rId5"/>
    <p:sldId id="267" r:id="rId6"/>
    <p:sldId id="268" r:id="rId7"/>
    <p:sldId id="269" r:id="rId8"/>
    <p:sldId id="277" r:id="rId9"/>
    <p:sldId id="278" r:id="rId10"/>
    <p:sldId id="273" r:id="rId11"/>
    <p:sldId id="274" r:id="rId12"/>
    <p:sldId id="279" r:id="rId13"/>
    <p:sldId id="276" r:id="rId14"/>
    <p:sldId id="280" r:id="rId15"/>
    <p:sldId id="281" r:id="rId16"/>
    <p:sldId id="282" r:id="rId17"/>
    <p:sldId id="284" r:id="rId18"/>
    <p:sldId id="283" r:id="rId19"/>
    <p:sldId id="285" r:id="rId20"/>
    <p:sldId id="28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4611" autoAdjust="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3994-66B6-4B7E-A502-5D2837966A33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8E6-F547-4CDC-865A-194243542A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3994-66B6-4B7E-A502-5D2837966A33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8E6-F547-4CDC-865A-194243542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3994-66B6-4B7E-A502-5D2837966A33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8E6-F547-4CDC-865A-194243542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3994-66B6-4B7E-A502-5D2837966A33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8E6-F547-4CDC-865A-194243542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3994-66B6-4B7E-A502-5D2837966A33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8E6-F547-4CDC-865A-194243542A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3994-66B6-4B7E-A502-5D2837966A33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8E6-F547-4CDC-865A-194243542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3994-66B6-4B7E-A502-5D2837966A33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8E6-F547-4CDC-865A-194243542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3994-66B6-4B7E-A502-5D2837966A33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8E6-F547-4CDC-865A-194243542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3994-66B6-4B7E-A502-5D2837966A33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8E6-F547-4CDC-865A-194243542A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3994-66B6-4B7E-A502-5D2837966A33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8E6-F547-4CDC-865A-194243542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3994-66B6-4B7E-A502-5D2837966A33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8E6-F547-4CDC-865A-194243542A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D463994-66B6-4B7E-A502-5D2837966A33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C76C8E6-F547-4CDC-865A-194243542A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6" name="Picture 12" descr="C:\Users\Admin\Desktop\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0"/>
            <a:ext cx="9144000" cy="6858000"/>
          </a:xfrm>
          <a:prstGeom prst="rect">
            <a:avLst/>
          </a:prstGeom>
          <a:noFill/>
        </p:spPr>
      </p:pic>
      <p:pic>
        <p:nvPicPr>
          <p:cNvPr id="6157" name="Picture 13" descr="C:\Users\Admin\Desktop\тт.jpg"/>
          <p:cNvPicPr>
            <a:picLocks noChangeAspect="1" noChangeArrowheads="1"/>
          </p:cNvPicPr>
          <p:nvPr/>
        </p:nvPicPr>
        <p:blipFill>
          <a:blip r:embed="rId3">
            <a:lum bright="-28000" contrast="58000"/>
          </a:blip>
          <a:srcRect/>
          <a:stretch>
            <a:fillRect/>
          </a:stretch>
        </p:blipFill>
        <p:spPr bwMode="auto">
          <a:xfrm>
            <a:off x="2071670" y="1676400"/>
            <a:ext cx="4929222" cy="303848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571480"/>
            <a:ext cx="7172348" cy="1357322"/>
          </a:xfrm>
        </p:spPr>
        <p:txBody>
          <a:bodyPr>
            <a:noAutofit/>
          </a:bodyPr>
          <a:lstStyle/>
          <a:p>
            <a:r>
              <a:rPr lang="ru-RU" sz="5400" i="1" dirty="0" err="1" smtClean="0">
                <a:ln>
                  <a:solidFill>
                    <a:srgbClr val="FF0000"/>
                  </a:solidFill>
                </a:ln>
                <a:latin typeface="Cambria Math" pitchFamily="18" charset="0"/>
                <a:ea typeface="Cambria Math" pitchFamily="18" charset="0"/>
              </a:rPr>
              <a:t>Фӕрстытӕ.</a:t>
            </a:r>
            <a:r>
              <a:rPr lang="ru-RU" sz="5400" i="1" dirty="0" smtClean="0">
                <a:ln>
                  <a:solidFill>
                    <a:srgbClr val="FF0000"/>
                  </a:solidFill>
                </a:ln>
                <a:latin typeface="Cambria Math" pitchFamily="18" charset="0"/>
                <a:ea typeface="Cambria Math" pitchFamily="18" charset="0"/>
              </a:rPr>
              <a:t>   </a:t>
            </a:r>
            <a:r>
              <a:rPr lang="ru-RU" sz="5400" i="1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sz="5400" i="1" dirty="0" smtClean="0">
                <a:latin typeface="Cambria Math" pitchFamily="18" charset="0"/>
                <a:ea typeface="Cambria Math" pitchFamily="18" charset="0"/>
              </a:rPr>
            </a:br>
            <a:endParaRPr lang="ru-RU" sz="54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500174"/>
            <a:ext cx="7358114" cy="406718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ru-RU" sz="2800" dirty="0" err="1">
                <a:ln>
                  <a:solidFill>
                    <a:schemeClr val="tx1"/>
                  </a:solidFill>
                </a:ln>
                <a:latin typeface="Book Antiqua" pitchFamily="18" charset="0"/>
              </a:rPr>
              <a:t>Цы</a:t>
            </a:r>
            <a:r>
              <a:rPr lang="ru-RU" sz="2800" dirty="0">
                <a:ln>
                  <a:solidFill>
                    <a:schemeClr val="tx1"/>
                  </a:solidFill>
                </a:ln>
                <a:latin typeface="Book Antiqua" pitchFamily="18" charset="0"/>
              </a:rPr>
              <a:t> </a:t>
            </a:r>
            <a:r>
              <a:rPr lang="ru-RU" sz="2800" dirty="0" err="1">
                <a:ln>
                  <a:solidFill>
                    <a:schemeClr val="tx1"/>
                  </a:solidFill>
                </a:ln>
                <a:latin typeface="Book Antiqua" pitchFamily="18" charset="0"/>
              </a:rPr>
              <a:t>хонӕм фадатон</a:t>
            </a:r>
            <a:r>
              <a:rPr lang="ru-RU" sz="2800" dirty="0">
                <a:ln>
                  <a:solidFill>
                    <a:schemeClr val="tx1"/>
                  </a:solidFill>
                </a:ln>
                <a:latin typeface="Book Antiqua" pitchFamily="18" charset="0"/>
              </a:rPr>
              <a:t> </a:t>
            </a:r>
            <a:r>
              <a:rPr lang="ru-RU" sz="2800" dirty="0" err="1">
                <a:ln>
                  <a:solidFill>
                    <a:schemeClr val="tx1"/>
                  </a:solidFill>
                </a:ln>
                <a:latin typeface="Book Antiqua" pitchFamily="18" charset="0"/>
              </a:rPr>
              <a:t>дзырдтӕ?</a:t>
            </a:r>
            <a:endParaRPr lang="ru-RU" sz="2800" dirty="0">
              <a:ln>
                <a:solidFill>
                  <a:schemeClr val="tx1"/>
                </a:solidFill>
              </a:ln>
              <a:latin typeface="Book Antiqua" pitchFamily="18" charset="0"/>
            </a:endParaRPr>
          </a:p>
          <a:p>
            <a:pPr algn="l">
              <a:lnSpc>
                <a:spcPct val="150000"/>
              </a:lnSpc>
            </a:pPr>
            <a:r>
              <a:rPr lang="ru-RU" sz="2800" dirty="0" err="1" smtClean="0">
                <a:ln>
                  <a:solidFill>
                    <a:schemeClr val="tx1"/>
                  </a:solidFill>
                </a:ln>
                <a:latin typeface="Book Antiqua" pitchFamily="18" charset="0"/>
              </a:rPr>
              <a:t>Цавӕр  </a:t>
            </a:r>
            <a:r>
              <a:rPr lang="ru-RU" sz="2800" dirty="0" err="1">
                <a:ln>
                  <a:solidFill>
                    <a:schemeClr val="tx1"/>
                  </a:solidFill>
                </a:ln>
                <a:latin typeface="Book Antiqua" pitchFamily="18" charset="0"/>
              </a:rPr>
              <a:t>хъуыдыйады</a:t>
            </a:r>
            <a:r>
              <a:rPr lang="ru-RU" sz="2800" dirty="0">
                <a:ln>
                  <a:solidFill>
                    <a:schemeClr val="tx1"/>
                  </a:solidFill>
                </a:ln>
                <a:latin typeface="Book Antiqua" pitchFamily="18" charset="0"/>
              </a:rPr>
              <a:t> </a:t>
            </a:r>
            <a:r>
              <a:rPr lang="ru-RU" sz="2800" dirty="0" err="1">
                <a:ln>
                  <a:solidFill>
                    <a:schemeClr val="tx1"/>
                  </a:solidFill>
                </a:ln>
                <a:latin typeface="Book Antiqua" pitchFamily="18" charset="0"/>
              </a:rPr>
              <a:t>уӕнг фембарын</a:t>
            </a:r>
            <a:r>
              <a:rPr lang="ru-RU" sz="2800" dirty="0">
                <a:ln>
                  <a:solidFill>
                    <a:schemeClr val="tx1"/>
                  </a:solidFill>
                </a:ln>
                <a:latin typeface="Book Antiqua" pitchFamily="18" charset="0"/>
              </a:rPr>
              <a:t> </a:t>
            </a:r>
            <a:r>
              <a:rPr lang="ru-RU" sz="2800" dirty="0" err="1">
                <a:ln>
                  <a:solidFill>
                    <a:schemeClr val="tx1"/>
                  </a:solidFill>
                </a:ln>
                <a:latin typeface="Book Antiqua" pitchFamily="18" charset="0"/>
              </a:rPr>
              <a:t>кӕнынц?</a:t>
            </a:r>
            <a:endParaRPr lang="ru-RU" sz="2800" dirty="0">
              <a:ln>
                <a:solidFill>
                  <a:schemeClr val="tx1"/>
                </a:solidFill>
              </a:ln>
              <a:latin typeface="Book Antiqua" pitchFamily="18" charset="0"/>
            </a:endParaRPr>
          </a:p>
          <a:p>
            <a:pPr algn="l">
              <a:lnSpc>
                <a:spcPct val="150000"/>
              </a:lnSpc>
            </a:pPr>
            <a:r>
              <a:rPr lang="ru-RU" sz="2800" dirty="0" err="1" smtClean="0">
                <a:ln>
                  <a:solidFill>
                    <a:schemeClr val="tx1"/>
                  </a:solidFill>
                </a:ln>
                <a:latin typeface="Book Antiqua" pitchFamily="18" charset="0"/>
              </a:rPr>
              <a:t>Цавӕртӕ </a:t>
            </a:r>
            <a:r>
              <a:rPr lang="ru-RU" sz="2800" dirty="0" err="1">
                <a:ln>
                  <a:solidFill>
                    <a:schemeClr val="tx1"/>
                  </a:solidFill>
                </a:ln>
                <a:latin typeface="Book Antiqua" pitchFamily="18" charset="0"/>
              </a:rPr>
              <a:t>вӕййынц сӕ нысаниуӕгмӕ гӕсгӕ фадатон</a:t>
            </a:r>
            <a:r>
              <a:rPr lang="ru-RU" sz="2800" dirty="0">
                <a:ln>
                  <a:solidFill>
                    <a:schemeClr val="tx1"/>
                  </a:solidFill>
                </a:ln>
                <a:latin typeface="Book Antiqua" pitchFamily="18" charset="0"/>
              </a:rPr>
              <a:t> </a:t>
            </a:r>
            <a:r>
              <a:rPr lang="ru-RU" sz="2800" dirty="0" err="1">
                <a:ln>
                  <a:solidFill>
                    <a:schemeClr val="tx1"/>
                  </a:solidFill>
                </a:ln>
                <a:latin typeface="Book Antiqua" pitchFamily="18" charset="0"/>
              </a:rPr>
              <a:t>дзырдтӕ?</a:t>
            </a:r>
            <a:r>
              <a:rPr lang="ru-RU" sz="2800" dirty="0">
                <a:ln>
                  <a:solidFill>
                    <a:schemeClr val="tx1"/>
                  </a:solidFill>
                </a:ln>
                <a:latin typeface="Book Antiqua" pitchFamily="18" charset="0"/>
              </a:rPr>
              <a:t> </a:t>
            </a:r>
            <a:r>
              <a:rPr lang="ru-RU" sz="2800" dirty="0" err="1">
                <a:ln>
                  <a:solidFill>
                    <a:schemeClr val="tx1"/>
                  </a:solidFill>
                </a:ln>
                <a:latin typeface="Book Antiqua" pitchFamily="18" charset="0"/>
              </a:rPr>
              <a:t>Ранымайын</a:t>
            </a:r>
            <a:r>
              <a:rPr lang="ru-RU" sz="2800" dirty="0">
                <a:ln>
                  <a:solidFill>
                    <a:schemeClr val="tx1"/>
                  </a:solidFill>
                </a:ln>
                <a:latin typeface="Book Antiqua" pitchFamily="18" charset="0"/>
              </a:rPr>
              <a:t> </a:t>
            </a:r>
            <a:r>
              <a:rPr lang="ru-RU" sz="2800" dirty="0" err="1">
                <a:ln>
                  <a:solidFill>
                    <a:schemeClr val="tx1"/>
                  </a:solidFill>
                </a:ln>
                <a:latin typeface="Book Antiqua" pitchFamily="18" charset="0"/>
              </a:rPr>
              <a:t>сӕ.</a:t>
            </a:r>
            <a:endParaRPr lang="ru-RU" sz="2800" dirty="0">
              <a:ln>
                <a:solidFill>
                  <a:schemeClr val="tx1"/>
                </a:solidFill>
              </a:ln>
              <a:latin typeface="Book Antiqua" pitchFamily="18" charset="0"/>
            </a:endParaRPr>
          </a:p>
          <a:p>
            <a:pPr>
              <a:lnSpc>
                <a:spcPct val="150000"/>
              </a:lnSpc>
            </a:pPr>
            <a:endParaRPr lang="ru-RU" dirty="0">
              <a:ln>
                <a:solidFill>
                  <a:schemeClr val="tx1"/>
                </a:solidFill>
              </a:ln>
              <a:latin typeface="Book Antiqua" pitchFamily="18" charset="0"/>
            </a:endParaRPr>
          </a:p>
        </p:txBody>
      </p:sp>
      <p:pic>
        <p:nvPicPr>
          <p:cNvPr id="29697" name="Picture 1" descr="C:\Users\Admin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77025" y="4714884"/>
            <a:ext cx="2466975" cy="1857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6116" y="285728"/>
            <a:ext cx="3429024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Хъуыдыйады</a:t>
            </a:r>
            <a:r>
              <a:rPr lang="ru-RU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ru-RU" sz="2400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у</a:t>
            </a:r>
            <a:r>
              <a:rPr lang="ru-RU" sz="2400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Calibri"/>
              </a:rPr>
              <a:t>ӕ</a:t>
            </a:r>
            <a:r>
              <a:rPr lang="ru-RU" sz="2400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нгт</a:t>
            </a:r>
            <a:r>
              <a:rPr lang="ru-RU" sz="2400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Calibri"/>
              </a:rPr>
              <a:t>ӕ</a:t>
            </a:r>
            <a:endParaRPr lang="ru-RU" sz="2400" b="1" i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43372" y="1571612"/>
            <a:ext cx="1857388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Calibri"/>
              </a:rPr>
              <a:t>Ӕххӕстгӕнӕн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1643050"/>
            <a:ext cx="1428760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Calibri"/>
              </a:rPr>
              <a:t>Сӕ</a:t>
            </a:r>
            <a:r>
              <a:rPr lang="ru-RU" dirty="0" err="1" smtClean="0"/>
              <a:t>йрат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715140" y="1571612"/>
            <a:ext cx="2000264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Б</a:t>
            </a:r>
            <a:r>
              <a:rPr lang="ru-RU" dirty="0" err="1" smtClean="0">
                <a:latin typeface="Calibri"/>
              </a:rPr>
              <a:t>ӕ</a:t>
            </a:r>
            <a:r>
              <a:rPr lang="ru-RU" dirty="0" err="1" smtClean="0"/>
              <a:t>р</a:t>
            </a:r>
            <a:r>
              <a:rPr lang="ru-RU" dirty="0" err="1" smtClean="0">
                <a:latin typeface="Calibri"/>
              </a:rPr>
              <a:t>ӕ</a:t>
            </a:r>
            <a:r>
              <a:rPr lang="ru-RU" dirty="0" err="1" smtClean="0"/>
              <a:t>гг</a:t>
            </a:r>
            <a:r>
              <a:rPr lang="ru-RU" dirty="0" err="1" smtClean="0">
                <a:latin typeface="Calibri"/>
              </a:rPr>
              <a:t>ӕ</a:t>
            </a:r>
            <a:r>
              <a:rPr lang="ru-RU" dirty="0" err="1" smtClean="0"/>
              <a:t>н</a:t>
            </a:r>
            <a:r>
              <a:rPr lang="ru-RU" dirty="0" err="1" smtClean="0">
                <a:latin typeface="Calibri"/>
              </a:rPr>
              <a:t>ӕ</a:t>
            </a:r>
            <a:r>
              <a:rPr lang="ru-RU" dirty="0" err="1" smtClean="0"/>
              <a:t>н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86380" y="2143116"/>
            <a:ext cx="2357454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Фадатон</a:t>
            </a:r>
            <a:r>
              <a:rPr lang="ru-RU" dirty="0" smtClean="0"/>
              <a:t> </a:t>
            </a:r>
            <a:r>
              <a:rPr lang="ru-RU" dirty="0" err="1" smtClean="0"/>
              <a:t>дзырдт</a:t>
            </a:r>
            <a:r>
              <a:rPr lang="ru-RU" dirty="0" err="1" smtClean="0">
                <a:latin typeface="Calibri"/>
              </a:rPr>
              <a:t>ӕ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643570" y="2786058"/>
            <a:ext cx="1643074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Бынаты</a:t>
            </a:r>
            <a:r>
              <a:rPr lang="ru-RU" dirty="0" smtClean="0"/>
              <a:t> </a:t>
            </a:r>
            <a:r>
              <a:rPr lang="ru-RU" dirty="0" err="1" smtClean="0"/>
              <a:t>фадат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10800000" flipH="1" flipV="1">
            <a:off x="1857353" y="2143116"/>
            <a:ext cx="1571640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З</a:t>
            </a:r>
            <a:r>
              <a:rPr lang="ru-RU" dirty="0" err="1" smtClean="0">
                <a:latin typeface="Calibri"/>
              </a:rPr>
              <a:t>ӕ</a:t>
            </a:r>
            <a:r>
              <a:rPr lang="ru-RU" dirty="0" err="1" smtClean="0"/>
              <a:t>гъинаг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71670" y="1071546"/>
            <a:ext cx="1857388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С</a:t>
            </a:r>
            <a:r>
              <a:rPr lang="ru-RU" b="1" dirty="0" err="1" smtClean="0">
                <a:latin typeface="Calibri"/>
              </a:rPr>
              <a:t>ӕ</a:t>
            </a:r>
            <a:r>
              <a:rPr lang="ru-RU" b="1" dirty="0" err="1" smtClean="0"/>
              <a:t>йраг у</a:t>
            </a:r>
            <a:r>
              <a:rPr lang="ru-RU" b="1" dirty="0" err="1" smtClean="0">
                <a:latin typeface="Calibri"/>
              </a:rPr>
              <a:t>ӕ</a:t>
            </a:r>
            <a:r>
              <a:rPr lang="ru-RU" b="1" dirty="0" err="1" smtClean="0"/>
              <a:t>нгт</a:t>
            </a:r>
            <a:r>
              <a:rPr lang="ru-RU" b="1" dirty="0" err="1" smtClean="0">
                <a:latin typeface="Calibri"/>
              </a:rPr>
              <a:t>ӕ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429520" y="2786058"/>
            <a:ext cx="1571636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Архайды</a:t>
            </a:r>
            <a:r>
              <a:rPr lang="ru-RU" dirty="0" smtClean="0"/>
              <a:t> </a:t>
            </a:r>
            <a:r>
              <a:rPr lang="ru-RU" dirty="0" err="1" smtClean="0"/>
              <a:t>хуызы</a:t>
            </a:r>
            <a:r>
              <a:rPr lang="ru-RU" dirty="0" smtClean="0"/>
              <a:t> </a:t>
            </a:r>
            <a:r>
              <a:rPr lang="ru-RU" dirty="0" err="1" smtClean="0"/>
              <a:t>фадат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357818" y="1071546"/>
            <a:ext cx="2000264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Ф</a:t>
            </a:r>
            <a:r>
              <a:rPr lang="ru-RU" b="1" dirty="0" err="1" smtClean="0">
                <a:latin typeface="Calibri"/>
              </a:rPr>
              <a:t>ӕ</a:t>
            </a:r>
            <a:r>
              <a:rPr lang="ru-RU" b="1" dirty="0" err="1" smtClean="0"/>
              <a:t>рссаг у</a:t>
            </a:r>
            <a:r>
              <a:rPr lang="ru-RU" b="1" dirty="0" err="1" smtClean="0">
                <a:latin typeface="Calibri"/>
              </a:rPr>
              <a:t>ӕ</a:t>
            </a:r>
            <a:r>
              <a:rPr lang="ru-RU" b="1" dirty="0" err="1" smtClean="0"/>
              <a:t>нгт</a:t>
            </a:r>
            <a:r>
              <a:rPr lang="ru-RU" b="1" dirty="0" err="1" smtClean="0">
                <a:latin typeface="Calibri"/>
              </a:rPr>
              <a:t>ӕ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428992" y="2786058"/>
            <a:ext cx="1643074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Афоны</a:t>
            </a:r>
            <a:r>
              <a:rPr lang="ru-RU" dirty="0" smtClean="0"/>
              <a:t> </a:t>
            </a:r>
            <a:r>
              <a:rPr lang="ru-RU" dirty="0" err="1" smtClean="0"/>
              <a:t>фадат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357686" y="3429000"/>
            <a:ext cx="1700218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Calibri"/>
              </a:rPr>
              <a:t>Ӕфсоны фадат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357950" y="3429000"/>
            <a:ext cx="1785950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Нысаны</a:t>
            </a:r>
            <a:r>
              <a:rPr lang="ru-RU" dirty="0" smtClean="0"/>
              <a:t> </a:t>
            </a:r>
            <a:r>
              <a:rPr lang="ru-RU" dirty="0" err="1" smtClean="0"/>
              <a:t>фадат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>
            <a:off x="3286910" y="92787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2285984" y="1357298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0800000" flipV="1">
            <a:off x="2143108" y="1357298"/>
            <a:ext cx="35719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2357422" y="1571612"/>
            <a:ext cx="785818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5929322" y="92867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0800000" flipV="1">
            <a:off x="5572132" y="1357298"/>
            <a:ext cx="57150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500826" y="1357298"/>
            <a:ext cx="785818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 flipH="1" flipV="1">
            <a:off x="5965041" y="1750207"/>
            <a:ext cx="78581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0800000" flipV="1">
            <a:off x="4214810" y="2500306"/>
            <a:ext cx="1214446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7358082" y="2500306"/>
            <a:ext cx="1143008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6072198" y="264318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 flipH="1" flipV="1">
            <a:off x="5429256" y="2571744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5036347" y="2964653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16200000" flipH="1">
            <a:off x="6858016" y="2928934"/>
            <a:ext cx="92869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Admin\Desktop\щщ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4643446"/>
            <a:ext cx="2466975" cy="1857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359898"/>
            <a:ext cx="7696224" cy="783086"/>
          </a:xfrm>
        </p:spPr>
        <p:txBody>
          <a:bodyPr>
            <a:noAutofit/>
          </a:bodyPr>
          <a:lstStyle/>
          <a:p>
            <a:pPr algn="ctr"/>
            <a:r>
              <a:rPr lang="ru-RU" sz="5400" i="1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Урочы</a:t>
            </a:r>
            <a:r>
              <a:rPr lang="ru-RU" sz="5400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5400" i="1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темӕ</a:t>
            </a:r>
            <a:endParaRPr lang="ru-RU" sz="5400" i="1" dirty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142984"/>
            <a:ext cx="8501090" cy="1925976"/>
          </a:xfrm>
        </p:spPr>
        <p:txBody>
          <a:bodyPr>
            <a:noAutofit/>
          </a:bodyPr>
          <a:lstStyle/>
          <a:p>
            <a:pPr algn="ctr"/>
            <a:r>
              <a:rPr lang="ru-RU" sz="4800" i="1" dirty="0" err="1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  <a:cs typeface="Andalus" pitchFamily="18" charset="-78"/>
              </a:rPr>
              <a:t>Зондӕй</a:t>
            </a:r>
            <a:r>
              <a:rPr lang="ru-RU" sz="4800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  <a:cs typeface="Andalus" pitchFamily="18" charset="-78"/>
              </a:rPr>
              <a:t> </a:t>
            </a:r>
            <a:r>
              <a:rPr lang="ru-RU" sz="4800" i="1" dirty="0" err="1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  <a:cs typeface="Andalus" pitchFamily="18" charset="-78"/>
              </a:rPr>
              <a:t>хъӕздыг</a:t>
            </a:r>
            <a:r>
              <a:rPr lang="ru-RU" sz="4800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  <a:cs typeface="Andalus" pitchFamily="18" charset="-78"/>
              </a:rPr>
              <a:t> -</a:t>
            </a:r>
            <a:r>
              <a:rPr lang="ru-RU" sz="4800" i="1" dirty="0" err="1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  <a:cs typeface="Andalus" pitchFamily="18" charset="-78"/>
              </a:rPr>
              <a:t>удӕй</a:t>
            </a:r>
            <a:endParaRPr lang="ru-RU" sz="4800" i="1" dirty="0" smtClean="0">
              <a:ln>
                <a:solidFill>
                  <a:schemeClr val="tx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Cambria Math" pitchFamily="18" charset="0"/>
              <a:ea typeface="Cambria Math" pitchFamily="18" charset="0"/>
              <a:cs typeface="Andalus" pitchFamily="18" charset="-78"/>
            </a:endParaRPr>
          </a:p>
          <a:p>
            <a:pPr algn="ctr"/>
            <a:r>
              <a:rPr lang="ru-RU" sz="4800" i="1" dirty="0" err="1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  <a:cs typeface="Andalus" pitchFamily="18" charset="-78"/>
              </a:rPr>
              <a:t>хъӕздыг</a:t>
            </a:r>
            <a:endParaRPr lang="ru-RU" sz="4800" i="1" dirty="0">
              <a:ln>
                <a:solidFill>
                  <a:schemeClr val="tx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Cambria Math" pitchFamily="18" charset="0"/>
              <a:ea typeface="Cambria Math" pitchFamily="18" charset="0"/>
              <a:cs typeface="Andalus" pitchFamily="18" charset="-78"/>
            </a:endParaRPr>
          </a:p>
          <a:p>
            <a:pPr algn="ctr"/>
            <a:endParaRPr lang="ru-RU" sz="6000" i="1" dirty="0" smtClean="0">
              <a:ln>
                <a:solidFill>
                  <a:schemeClr val="tx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Cambria Math" pitchFamily="18" charset="0"/>
              <a:ea typeface="Cambria Math" pitchFamily="18" charset="0"/>
              <a:cs typeface="Andalus" pitchFamily="18" charset="-78"/>
            </a:endParaRPr>
          </a:p>
        </p:txBody>
      </p:sp>
      <p:pic>
        <p:nvPicPr>
          <p:cNvPr id="3074" name="Picture 2" descr="C:\Users\Admin\Desktop\жж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3700" y="4953000"/>
            <a:ext cx="2400300" cy="1905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907704" y="1946905"/>
            <a:ext cx="525658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5400" i="1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ru-RU" sz="4400" i="1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Грамматикон</a:t>
            </a:r>
            <a:r>
              <a:rPr lang="ru-RU" sz="4400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4400" i="1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темӕ</a:t>
            </a:r>
            <a:endParaRPr lang="ru-RU" sz="4400" i="1" dirty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4149080"/>
            <a:ext cx="78581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i="1" dirty="0" err="1" smtClean="0">
                <a:ln>
                  <a:solidFill>
                    <a:srgbClr val="002060"/>
                  </a:solidFill>
                </a:ln>
                <a:latin typeface="Cambria Math" pitchFamily="18" charset="0"/>
                <a:ea typeface="Cambria Math" pitchFamily="18" charset="0"/>
              </a:rPr>
              <a:t>Кӕронбӕттӕн </a:t>
            </a:r>
            <a:r>
              <a:rPr lang="ru-RU" sz="4400" i="1" dirty="0" smtClean="0">
                <a:ln>
                  <a:solidFill>
                    <a:srgbClr val="002060"/>
                  </a:solidFill>
                </a:ln>
                <a:latin typeface="Cambria Math" pitchFamily="18" charset="0"/>
                <a:ea typeface="Cambria Math" pitchFamily="18" charset="0"/>
              </a:rPr>
              <a:t>урок </a:t>
            </a:r>
            <a:r>
              <a:rPr lang="ru-RU" sz="4400" i="1" dirty="0" err="1" smtClean="0">
                <a:ln>
                  <a:solidFill>
                    <a:srgbClr val="002060"/>
                  </a:solidFill>
                </a:ln>
                <a:latin typeface="Cambria Math" pitchFamily="18" charset="0"/>
                <a:ea typeface="Cambria Math" pitchFamily="18" charset="0"/>
              </a:rPr>
              <a:t>хъуыдыйады</a:t>
            </a:r>
            <a:r>
              <a:rPr lang="ru-RU" sz="4400" i="1" dirty="0" smtClean="0">
                <a:ln>
                  <a:solidFill>
                    <a:srgbClr val="002060"/>
                  </a:solidFill>
                </a:ln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4400" i="1" dirty="0" err="1" smtClean="0">
                <a:ln>
                  <a:solidFill>
                    <a:srgbClr val="002060"/>
                  </a:solidFill>
                </a:ln>
                <a:latin typeface="Cambria Math" pitchFamily="18" charset="0"/>
                <a:ea typeface="Cambria Math" pitchFamily="18" charset="0"/>
              </a:rPr>
              <a:t>уӕнгтӕй</a:t>
            </a:r>
            <a:endParaRPr lang="ru-RU" sz="4400" i="1" dirty="0">
              <a:ln>
                <a:solidFill>
                  <a:srgbClr val="002060"/>
                </a:solidFill>
              </a:ln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Ӕмбисӕндтӕ.</a:t>
            </a:r>
            <a:r>
              <a:rPr lang="ru-RU" b="1" i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/>
            </a:r>
            <a:br>
              <a:rPr lang="ru-RU" b="1" i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</a:br>
            <a:endParaRPr lang="ru-RU" b="1" i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115616" y="1746217"/>
            <a:ext cx="792088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2000" b="0" u="none" strike="noStrike" cap="none" normalizeH="0" baseline="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Лӕгӕн </a:t>
            </a:r>
            <a:r>
              <a:rPr kumimoji="0" lang="ru-RU" sz="2000" b="0" u="none" strike="noStrike" cap="none" normalizeH="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зонд у </a:t>
            </a:r>
            <a:r>
              <a:rPr kumimoji="0" lang="ru-RU" sz="2000" b="0" u="none" strike="noStrike" cap="none" normalizeH="0" baseline="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фӕндагамонӕг</a:t>
            </a:r>
            <a:r>
              <a:rPr kumimoji="0" lang="ru-RU" sz="2000" b="0" u="none" strike="noStrike" cap="none" normalizeH="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.</a:t>
            </a:r>
          </a:p>
          <a:p>
            <a:pPr marL="0" marR="0" lvl="0" indent="0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u="none" strike="noStrike" cap="none" normalizeH="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      </a:t>
            </a:r>
            <a:r>
              <a:rPr kumimoji="0" lang="ru-RU" sz="2000" b="0" u="none" strike="noStrike" cap="none" normalizeH="0" baseline="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Адӕймаджы </a:t>
            </a:r>
            <a:r>
              <a:rPr kumimoji="0" lang="ru-RU" sz="2000" b="0" u="none" strike="noStrike" cap="none" normalizeH="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зонд </a:t>
            </a:r>
            <a:r>
              <a:rPr kumimoji="0" lang="ru-RU" sz="2000" b="0" u="none" strike="noStrike" cap="none" normalizeH="0" baseline="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йӕхъаруйӕ тыхджындӕр </a:t>
            </a:r>
            <a:r>
              <a:rPr kumimoji="0" lang="ru-RU" sz="2000" b="0" u="none" strike="noStrike" cap="none" normalizeH="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у.</a:t>
            </a:r>
          </a:p>
          <a:p>
            <a:pPr marL="0" marR="0" lvl="0" indent="0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u="none" strike="noStrike" cap="none" normalizeH="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      </a:t>
            </a:r>
            <a:r>
              <a:rPr kumimoji="0" lang="ru-RU" sz="2000" b="0" u="none" strike="noStrike" cap="none" normalizeH="0" baseline="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Тых</a:t>
            </a:r>
            <a:r>
              <a:rPr kumimoji="0" lang="ru-RU" sz="2000" b="0" u="none" strike="noStrike" cap="none" normalizeH="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kumimoji="0" lang="ru-RU" sz="2000" b="0" u="none" strike="noStrike" cap="none" normalizeH="0" baseline="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уӕд фидар</a:t>
            </a:r>
            <a:r>
              <a:rPr kumimoji="0" lang="ru-RU" sz="2000" b="0" u="none" strike="noStrike" cap="none" normalizeH="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у, </a:t>
            </a:r>
            <a:r>
              <a:rPr kumimoji="0" lang="ru-RU" sz="2000" b="0" u="none" strike="noStrike" cap="none" normalizeH="0" baseline="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ӕмӕ </a:t>
            </a:r>
            <a:r>
              <a:rPr kumimoji="0" lang="ru-RU" sz="2000" b="0" u="none" strike="noStrike" cap="none" normalizeH="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зонд </a:t>
            </a:r>
            <a:r>
              <a:rPr kumimoji="0" lang="ru-RU" sz="2000" b="0" u="none" strike="noStrike" cap="none" normalizeH="0" baseline="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йӕ разӕй куы</a:t>
            </a:r>
            <a:r>
              <a:rPr kumimoji="0" lang="ru-RU" sz="2000" b="0" u="none" strike="noStrike" cap="none" normalizeH="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kumimoji="0" lang="ru-RU" sz="2000" b="0" u="none" strike="noStrike" cap="none" normalizeH="0" baseline="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цӕуа</a:t>
            </a:r>
            <a:r>
              <a:rPr kumimoji="0" lang="ru-RU" sz="2000" b="0" u="none" strike="noStrike" cap="none" normalizeH="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.</a:t>
            </a:r>
          </a:p>
          <a:p>
            <a:pPr marL="0" marR="0" lvl="0" indent="0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u="none" strike="noStrike" cap="none" normalizeH="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      </a:t>
            </a:r>
            <a:r>
              <a:rPr kumimoji="0" lang="ru-RU" sz="2000" b="0" u="none" strike="noStrike" cap="none" normalizeH="0" baseline="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Зондджын</a:t>
            </a:r>
            <a:r>
              <a:rPr kumimoji="0" lang="ru-RU" sz="2000" b="0" u="none" strike="noStrike" cap="none" normalizeH="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зонд </a:t>
            </a:r>
            <a:r>
              <a:rPr kumimoji="0" lang="ru-RU" sz="2000" b="0" u="none" strike="noStrike" cap="none" normalizeH="0" baseline="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агуры</a:t>
            </a:r>
            <a:r>
              <a:rPr kumimoji="0" lang="ru-RU" sz="2000" b="0" u="none" strike="noStrike" cap="none" normalizeH="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 </a:t>
            </a:r>
            <a:r>
              <a:rPr kumimoji="0" lang="ru-RU" sz="2000" b="0" u="none" strike="noStrike" cap="none" normalizeH="0" baseline="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ӕдылы зонд</a:t>
            </a:r>
            <a:r>
              <a:rPr kumimoji="0" lang="ru-RU" sz="2000" b="0" u="none" strike="noStrike" cap="none" normalizeH="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kumimoji="0" lang="ru-RU" sz="2000" b="0" u="none" strike="noStrike" cap="none" normalizeH="0" baseline="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амоны</a:t>
            </a:r>
            <a:r>
              <a:rPr kumimoji="0" lang="ru-RU" sz="2000" b="0" u="none" strike="noStrike" cap="none" normalizeH="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.</a:t>
            </a:r>
          </a:p>
          <a:p>
            <a:pPr marL="0" marR="0" lvl="0" indent="0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u="none" strike="noStrike" cap="none" normalizeH="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      </a:t>
            </a:r>
            <a:r>
              <a:rPr kumimoji="0" lang="ru-RU" sz="2000" b="0" u="none" strike="noStrike" cap="none" normalizeH="0" baseline="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Зондджын</a:t>
            </a:r>
            <a:r>
              <a:rPr kumimoji="0" lang="ru-RU" sz="2000" b="0" u="none" strike="noStrike" cap="none" normalizeH="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kumimoji="0" lang="ru-RU" sz="2000" b="0" u="none" strike="noStrike" cap="none" normalizeH="0" baseline="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сӕр сӕдӕйы хӕссы, ӕдылы </a:t>
            </a:r>
            <a:r>
              <a:rPr kumimoji="0" lang="ru-RU" sz="2000" b="0" u="none" strike="noStrike" cap="none" normalizeH="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та </a:t>
            </a:r>
            <a:r>
              <a:rPr kumimoji="0" lang="ru-RU" sz="2000" b="0" u="none" strike="noStrike" cap="none" normalizeH="0" baseline="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йӕхи дӕр нӕ хӕссы</a:t>
            </a:r>
            <a:r>
              <a:rPr kumimoji="0" lang="ru-RU" sz="2000" b="0" u="none" strike="noStrike" cap="none" normalizeH="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.</a:t>
            </a:r>
          </a:p>
          <a:p>
            <a:pPr marL="0" marR="0" lvl="0" indent="0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u="none" strike="noStrike" cap="none" normalizeH="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      </a:t>
            </a:r>
            <a:r>
              <a:rPr kumimoji="0" lang="ru-RU" sz="2000" b="0" u="none" strike="noStrike" cap="none" normalizeH="0" baseline="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Искӕй зондӕй цӕрӕн нӕй.</a:t>
            </a:r>
            <a:endParaRPr lang="ru-RU" sz="2000" dirty="0" smtClean="0">
              <a:ln>
                <a:solidFill>
                  <a:schemeClr val="accent2">
                    <a:lumMod val="75000"/>
                  </a:schemeClr>
                </a:solidFill>
              </a:ln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u="none" strike="noStrike" cap="none" normalizeH="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      </a:t>
            </a:r>
            <a:r>
              <a:rPr kumimoji="0" lang="ru-RU" sz="2000" b="0" u="none" strike="noStrike" cap="none" normalizeH="0" baseline="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Зондыл</a:t>
            </a:r>
            <a:r>
              <a:rPr kumimoji="0" lang="ru-RU" sz="2000" b="0" u="none" strike="noStrike" cap="none" normalizeH="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kumimoji="0" lang="ru-RU" sz="2000" b="0" u="none" strike="noStrike" cap="none" normalizeH="0" baseline="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куыст</a:t>
            </a:r>
            <a:r>
              <a:rPr kumimoji="0" lang="ru-RU" sz="2000" b="0" u="none" strike="noStrike" cap="none" normalizeH="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 </a:t>
            </a:r>
            <a:r>
              <a:rPr kumimoji="0" lang="ru-RU" sz="2000" b="0" u="none" strike="noStrike" cap="none" normalizeH="0" baseline="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ахуырай</a:t>
            </a:r>
            <a:r>
              <a:rPr kumimoji="0" lang="ru-RU" sz="2000" b="0" u="none" strike="noStrike" cap="none" normalizeH="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kumimoji="0" lang="ru-RU" sz="2000" b="0" u="none" strike="noStrike" cap="none" normalizeH="0" baseline="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ӕфты.</a:t>
            </a:r>
            <a:endParaRPr kumimoji="0" lang="ru-RU" sz="2000" b="0" u="none" strike="noStrike" cap="none" normalizeH="0" baseline="0" dirty="0" smtClean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u="none" strike="noStrike" cap="none" normalizeH="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      </a:t>
            </a:r>
            <a:r>
              <a:rPr kumimoji="0" lang="ru-RU" sz="2000" b="0" u="none" strike="noStrike" cap="none" normalizeH="0" baseline="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Ӕппӕтӕй тыхджындӕр </a:t>
            </a:r>
            <a:r>
              <a:rPr kumimoji="0" lang="ru-RU" sz="2000" b="0" u="none" strike="noStrike" cap="none" normalizeH="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зонд у.</a:t>
            </a:r>
          </a:p>
        </p:txBody>
      </p:sp>
      <p:pic>
        <p:nvPicPr>
          <p:cNvPr id="34818" name="Picture 2" descr="C:\Users\Admin\Desktop\о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4500570"/>
            <a:ext cx="2705100" cy="1695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i="1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Урочы</a:t>
            </a:r>
            <a:r>
              <a:rPr lang="ru-RU" sz="7200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эпиграф</a:t>
            </a:r>
            <a:endParaRPr lang="ru-RU" sz="7200" i="1" dirty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2000240"/>
            <a:ext cx="7767662" cy="2571768"/>
          </a:xfrm>
        </p:spPr>
        <p:txBody>
          <a:bodyPr>
            <a:normAutofit/>
          </a:bodyPr>
          <a:lstStyle/>
          <a:p>
            <a:pPr algn="ctr"/>
            <a:r>
              <a:rPr lang="ru-RU" sz="7200" i="1" dirty="0" smtClean="0">
                <a:ln>
                  <a:solidFill>
                    <a:schemeClr val="tx1"/>
                  </a:solidFill>
                </a:ln>
                <a:latin typeface="Cambria Math" pitchFamily="18" charset="0"/>
                <a:ea typeface="Cambria Math" pitchFamily="18" charset="0"/>
              </a:rPr>
              <a:t>Зонды </a:t>
            </a:r>
            <a:r>
              <a:rPr lang="ru-RU" sz="7200" i="1" dirty="0" err="1">
                <a:ln>
                  <a:solidFill>
                    <a:schemeClr val="tx1"/>
                  </a:solidFill>
                </a:ln>
                <a:latin typeface="Cambria Math" pitchFamily="18" charset="0"/>
                <a:ea typeface="Cambria Math" pitchFamily="18" charset="0"/>
              </a:rPr>
              <a:t>фӕндаг</a:t>
            </a:r>
            <a:r>
              <a:rPr lang="ru-RU" sz="7200" i="1" dirty="0">
                <a:ln>
                  <a:solidFill>
                    <a:schemeClr val="tx1"/>
                  </a:solidFill>
                </a:ln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7200" i="1" dirty="0" err="1">
                <a:ln>
                  <a:solidFill>
                    <a:schemeClr val="tx1"/>
                  </a:solidFill>
                </a:ln>
                <a:latin typeface="Cambria Math" pitchFamily="18" charset="0"/>
                <a:ea typeface="Cambria Math" pitchFamily="18" charset="0"/>
              </a:rPr>
              <a:t>даргъ</a:t>
            </a:r>
            <a:r>
              <a:rPr lang="ru-RU" sz="7200" i="1" dirty="0">
                <a:ln>
                  <a:solidFill>
                    <a:schemeClr val="tx1"/>
                  </a:solidFill>
                </a:ln>
                <a:latin typeface="Cambria Math" pitchFamily="18" charset="0"/>
                <a:ea typeface="Cambria Math" pitchFamily="18" charset="0"/>
              </a:rPr>
              <a:t> у</a:t>
            </a:r>
          </a:p>
          <a:p>
            <a:pPr algn="ctr"/>
            <a:endParaRPr lang="ru-RU" sz="7200" i="1" dirty="0">
              <a:ln>
                <a:solidFill>
                  <a:schemeClr val="tx1"/>
                </a:solidFill>
              </a:ln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4098" name="Picture 2" descr="C:\Users\Admin\Desktop\жж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572008"/>
            <a:ext cx="24003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42852"/>
            <a:ext cx="7406640" cy="1000132"/>
          </a:xfrm>
        </p:spPr>
        <p:txBody>
          <a:bodyPr>
            <a:normAutofit/>
          </a:bodyPr>
          <a:lstStyle/>
          <a:p>
            <a:r>
              <a:rPr lang="ru-RU" sz="5400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 </a:t>
            </a:r>
            <a:r>
              <a:rPr lang="ru-RU" sz="5400" i="1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къорды</a:t>
            </a:r>
            <a:r>
              <a:rPr lang="ru-RU" sz="5400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текст</a:t>
            </a:r>
            <a:endParaRPr lang="ru-RU" sz="5400" i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1214422"/>
            <a:ext cx="7767662" cy="5143536"/>
          </a:xfrm>
        </p:spPr>
        <p:txBody>
          <a:bodyPr>
            <a:normAutofit lnSpcReduction="10000"/>
          </a:bodyPr>
          <a:lstStyle/>
          <a:p>
            <a:r>
              <a:rPr lang="ru-RU" sz="2400" dirty="0" err="1" smtClean="0">
                <a:latin typeface="Book Antiqua" pitchFamily="18" charset="0"/>
              </a:rPr>
              <a:t>Хӕрзтӕ дӕр ӕмхуызон нӕ вӕййынц.</a:t>
            </a:r>
            <a:r>
              <a:rPr lang="ru-RU" sz="2400" dirty="0" smtClean="0">
                <a:latin typeface="Book Antiqua" pitchFamily="18" charset="0"/>
              </a:rPr>
              <a:t> </a:t>
            </a:r>
            <a:r>
              <a:rPr lang="ru-RU" sz="2400" dirty="0" err="1" smtClean="0">
                <a:latin typeface="Book Antiqua" pitchFamily="18" charset="0"/>
              </a:rPr>
              <a:t>Ис</a:t>
            </a:r>
            <a:r>
              <a:rPr lang="ru-RU" sz="2400" dirty="0" smtClean="0">
                <a:latin typeface="Book Antiqua" pitchFamily="18" charset="0"/>
              </a:rPr>
              <a:t> </a:t>
            </a:r>
            <a:r>
              <a:rPr lang="ru-RU" sz="2400" dirty="0" err="1" smtClean="0">
                <a:latin typeface="Book Antiqua" pitchFamily="18" charset="0"/>
              </a:rPr>
              <a:t>ахӕмтӕ, ӕмӕ йӕ хӕдзар цудын</a:t>
            </a:r>
            <a:r>
              <a:rPr lang="ru-RU" sz="2400" dirty="0" smtClean="0">
                <a:latin typeface="Book Antiqua" pitchFamily="18" charset="0"/>
              </a:rPr>
              <a:t> </a:t>
            </a:r>
            <a:r>
              <a:rPr lang="ru-RU" sz="2400" dirty="0" err="1" smtClean="0">
                <a:latin typeface="Book Antiqua" pitchFamily="18" charset="0"/>
              </a:rPr>
              <a:t>ницӕмӕй уадзы</a:t>
            </a:r>
            <a:r>
              <a:rPr lang="ru-RU" sz="2400" dirty="0" smtClean="0">
                <a:latin typeface="Book Antiqua" pitchFamily="18" charset="0"/>
              </a:rPr>
              <a:t>, </a:t>
            </a:r>
            <a:r>
              <a:rPr lang="ru-RU" sz="2400" dirty="0" err="1" smtClean="0">
                <a:latin typeface="Book Antiqua" pitchFamily="18" charset="0"/>
              </a:rPr>
              <a:t>архайы</a:t>
            </a:r>
            <a:r>
              <a:rPr lang="ru-RU" sz="2400" dirty="0" smtClean="0">
                <a:latin typeface="Book Antiqua" pitchFamily="18" charset="0"/>
              </a:rPr>
              <a:t> </a:t>
            </a:r>
            <a:r>
              <a:rPr lang="ru-RU" sz="2400" dirty="0" err="1" smtClean="0">
                <a:latin typeface="Book Antiqua" pitchFamily="18" charset="0"/>
              </a:rPr>
              <a:t>йӕ тыхтӕ, йӕ фадатмӕ гӕсгӕ, йӕхи хӕдзарӕн, йӕ бинонтӕн.</a:t>
            </a:r>
            <a:r>
              <a:rPr lang="ru-RU" sz="2400" dirty="0" smtClean="0">
                <a:latin typeface="Book Antiqua" pitchFamily="18" charset="0"/>
              </a:rPr>
              <a:t> </a:t>
            </a:r>
            <a:r>
              <a:rPr lang="ru-RU" sz="2400" dirty="0" err="1" smtClean="0">
                <a:latin typeface="Book Antiqua" pitchFamily="18" charset="0"/>
              </a:rPr>
              <a:t>Ӕндӕр  дзы</a:t>
            </a:r>
            <a:r>
              <a:rPr lang="ru-RU" sz="2400" dirty="0" smtClean="0">
                <a:latin typeface="Book Antiqua" pitchFamily="18" charset="0"/>
              </a:rPr>
              <a:t>  </a:t>
            </a:r>
            <a:r>
              <a:rPr lang="ru-RU" sz="2400" dirty="0" err="1" smtClean="0">
                <a:latin typeface="Book Antiqua" pitchFamily="18" charset="0"/>
              </a:rPr>
              <a:t>дарддӕр ницы</a:t>
            </a:r>
            <a:r>
              <a:rPr lang="ru-RU" sz="2400" dirty="0" smtClean="0">
                <a:latin typeface="Book Antiqua" pitchFamily="18" charset="0"/>
              </a:rPr>
              <a:t> </a:t>
            </a:r>
            <a:r>
              <a:rPr lang="ru-RU" sz="2400" dirty="0" err="1" smtClean="0">
                <a:latin typeface="Book Antiqua" pitchFamily="18" charset="0"/>
              </a:rPr>
              <a:t>ӕфсарм ис</a:t>
            </a:r>
            <a:r>
              <a:rPr lang="ru-RU" sz="2400" dirty="0" smtClean="0">
                <a:latin typeface="Book Antiqua" pitchFamily="18" charset="0"/>
              </a:rPr>
              <a:t>… </a:t>
            </a:r>
            <a:r>
              <a:rPr lang="ru-RU" sz="2400" dirty="0" err="1" smtClean="0">
                <a:latin typeface="Book Antiqua" pitchFamily="18" charset="0"/>
              </a:rPr>
              <a:t>Уый</a:t>
            </a:r>
            <a:r>
              <a:rPr lang="ru-RU" sz="2400" dirty="0" smtClean="0">
                <a:latin typeface="Book Antiqua" pitchFamily="18" charset="0"/>
              </a:rPr>
              <a:t> у </a:t>
            </a:r>
            <a:r>
              <a:rPr lang="ru-RU" sz="2400" dirty="0" err="1" smtClean="0">
                <a:latin typeface="Book Antiqua" pitchFamily="18" charset="0"/>
              </a:rPr>
              <a:t>хӕдзары лӕг</a:t>
            </a:r>
            <a:r>
              <a:rPr lang="ru-RU" sz="2400" dirty="0" smtClean="0">
                <a:latin typeface="Book Antiqua" pitchFamily="18" charset="0"/>
              </a:rPr>
              <a:t>, </a:t>
            </a:r>
            <a:r>
              <a:rPr lang="ru-RU" sz="2400" dirty="0" err="1" smtClean="0">
                <a:latin typeface="Book Antiqua" pitchFamily="18" charset="0"/>
              </a:rPr>
              <a:t>хӕдзары хорз</a:t>
            </a:r>
            <a:r>
              <a:rPr lang="ru-RU" sz="2400" dirty="0" smtClean="0">
                <a:latin typeface="Book Antiqua" pitchFamily="18" charset="0"/>
              </a:rPr>
              <a:t> </a:t>
            </a:r>
            <a:r>
              <a:rPr lang="ru-RU" sz="2400" dirty="0" err="1" smtClean="0">
                <a:latin typeface="Book Antiqua" pitchFamily="18" charset="0"/>
              </a:rPr>
              <a:t>лӕг</a:t>
            </a:r>
            <a:r>
              <a:rPr lang="ru-RU" sz="2400" dirty="0" smtClean="0">
                <a:latin typeface="Book Antiqua" pitchFamily="18" charset="0"/>
              </a:rPr>
              <a:t>, </a:t>
            </a:r>
            <a:r>
              <a:rPr lang="ru-RU" sz="2400" dirty="0" err="1" smtClean="0">
                <a:latin typeface="Book Antiqua" pitchFamily="18" charset="0"/>
              </a:rPr>
              <a:t>хӕдзардарӕг</a:t>
            </a:r>
            <a:r>
              <a:rPr lang="ru-RU" sz="2400" dirty="0" smtClean="0">
                <a:latin typeface="Book Antiqua" pitchFamily="18" charset="0"/>
              </a:rPr>
              <a:t>.  </a:t>
            </a:r>
          </a:p>
          <a:p>
            <a:r>
              <a:rPr lang="ru-RU" sz="2400" dirty="0" smtClean="0">
                <a:latin typeface="Book Antiqua" pitchFamily="18" charset="0"/>
              </a:rPr>
              <a:t>       </a:t>
            </a:r>
            <a:r>
              <a:rPr lang="ru-RU" sz="2400" dirty="0" err="1" smtClean="0">
                <a:latin typeface="Book Antiqua" pitchFamily="18" charset="0"/>
              </a:rPr>
              <a:t>Ис</a:t>
            </a:r>
            <a:r>
              <a:rPr lang="ru-RU" sz="2400" dirty="0" smtClean="0">
                <a:latin typeface="Book Antiqua" pitchFamily="18" charset="0"/>
              </a:rPr>
              <a:t> </a:t>
            </a:r>
            <a:r>
              <a:rPr lang="ru-RU" sz="2400" dirty="0" err="1" smtClean="0">
                <a:latin typeface="Book Antiqua" pitchFamily="18" charset="0"/>
              </a:rPr>
              <a:t>ӕндӕр хорз</a:t>
            </a:r>
            <a:r>
              <a:rPr lang="ru-RU" sz="2400" dirty="0" smtClean="0">
                <a:latin typeface="Book Antiqua" pitchFamily="18" charset="0"/>
              </a:rPr>
              <a:t> </a:t>
            </a:r>
            <a:r>
              <a:rPr lang="ru-RU" sz="2400" dirty="0" err="1" smtClean="0">
                <a:latin typeface="Book Antiqua" pitchFamily="18" charset="0"/>
              </a:rPr>
              <a:t>лӕг дӕр.</a:t>
            </a:r>
            <a:r>
              <a:rPr lang="ru-RU" sz="2400" dirty="0" smtClean="0">
                <a:latin typeface="Book Antiqua" pitchFamily="18" charset="0"/>
              </a:rPr>
              <a:t> </a:t>
            </a:r>
            <a:r>
              <a:rPr lang="ru-RU" sz="2400" dirty="0" err="1" smtClean="0">
                <a:latin typeface="Book Antiqua" pitchFamily="18" charset="0"/>
              </a:rPr>
              <a:t>Рох</a:t>
            </a:r>
            <a:r>
              <a:rPr lang="ru-RU" sz="2400" dirty="0" smtClean="0">
                <a:latin typeface="Book Antiqua" pitchFamily="18" charset="0"/>
              </a:rPr>
              <a:t> </a:t>
            </a:r>
            <a:r>
              <a:rPr lang="ru-RU" sz="2400" dirty="0" err="1" smtClean="0">
                <a:latin typeface="Book Antiqua" pitchFamily="18" charset="0"/>
              </a:rPr>
              <a:t>дзы</a:t>
            </a:r>
            <a:r>
              <a:rPr lang="ru-RU" sz="2400" dirty="0" smtClean="0">
                <a:latin typeface="Book Antiqua" pitchFamily="18" charset="0"/>
              </a:rPr>
              <a:t> </a:t>
            </a:r>
            <a:r>
              <a:rPr lang="ru-RU" sz="2400" dirty="0" err="1" smtClean="0">
                <a:latin typeface="Book Antiqua" pitchFamily="18" charset="0"/>
              </a:rPr>
              <a:t>нӕу йӕ хӕдзар уымӕй дӕр, фӕлӕ ма</a:t>
            </a:r>
            <a:r>
              <a:rPr lang="ru-RU" sz="2400" dirty="0" smtClean="0">
                <a:latin typeface="Book Antiqua" pitchFamily="18" charset="0"/>
              </a:rPr>
              <a:t> </a:t>
            </a:r>
            <a:r>
              <a:rPr lang="ru-RU" sz="2400" dirty="0" err="1" smtClean="0">
                <a:latin typeface="Book Antiqua" pitchFamily="18" charset="0"/>
              </a:rPr>
              <a:t>уый</a:t>
            </a:r>
            <a:r>
              <a:rPr lang="ru-RU" sz="2400" dirty="0" smtClean="0">
                <a:latin typeface="Book Antiqua" pitchFamily="18" charset="0"/>
              </a:rPr>
              <a:t> </a:t>
            </a:r>
            <a:r>
              <a:rPr lang="ru-RU" sz="2400" dirty="0" err="1" smtClean="0">
                <a:latin typeface="Book Antiqua" pitchFamily="18" charset="0"/>
              </a:rPr>
              <a:t>хӕдзарӕй дарддӕр стыр</a:t>
            </a:r>
            <a:r>
              <a:rPr lang="ru-RU" sz="2400" dirty="0" smtClean="0">
                <a:latin typeface="Book Antiqua" pitchFamily="18" charset="0"/>
              </a:rPr>
              <a:t> </a:t>
            </a:r>
            <a:r>
              <a:rPr lang="ru-RU" sz="2400" dirty="0" err="1" smtClean="0">
                <a:latin typeface="Book Antiqua" pitchFamily="18" charset="0"/>
              </a:rPr>
              <a:t>пайда</a:t>
            </a:r>
            <a:r>
              <a:rPr lang="ru-RU" sz="2400" dirty="0" smtClean="0">
                <a:latin typeface="Book Antiqua" pitchFamily="18" charset="0"/>
              </a:rPr>
              <a:t> у </a:t>
            </a:r>
            <a:r>
              <a:rPr lang="ru-RU" sz="2400" dirty="0" err="1" smtClean="0">
                <a:latin typeface="Book Antiqua" pitchFamily="18" charset="0"/>
              </a:rPr>
              <a:t>ӕгас  хъӕуӕн дӕр</a:t>
            </a:r>
            <a:r>
              <a:rPr lang="ru-RU" sz="2400" dirty="0" smtClean="0">
                <a:latin typeface="Book Antiqua" pitchFamily="18" charset="0"/>
              </a:rPr>
              <a:t>, </a:t>
            </a:r>
            <a:r>
              <a:rPr lang="ru-RU" sz="2400" dirty="0" err="1" smtClean="0">
                <a:latin typeface="Book Antiqua" pitchFamily="18" charset="0"/>
              </a:rPr>
              <a:t>йӕ </a:t>
            </a:r>
            <a:r>
              <a:rPr lang="ru-RU" sz="2400" dirty="0" smtClean="0">
                <a:latin typeface="Book Antiqua" pitchFamily="18" charset="0"/>
              </a:rPr>
              <a:t>зонд, </a:t>
            </a:r>
            <a:r>
              <a:rPr lang="ru-RU" sz="2400" dirty="0" err="1" smtClean="0">
                <a:latin typeface="Book Antiqua" pitchFamily="18" charset="0"/>
              </a:rPr>
              <a:t>йе’фсарм</a:t>
            </a:r>
            <a:r>
              <a:rPr lang="ru-RU" sz="2400" dirty="0" smtClean="0">
                <a:latin typeface="Book Antiqua" pitchFamily="18" charset="0"/>
              </a:rPr>
              <a:t> </a:t>
            </a:r>
            <a:r>
              <a:rPr lang="ru-RU" sz="2400" dirty="0" err="1" smtClean="0">
                <a:latin typeface="Book Antiqua" pitchFamily="18" charset="0"/>
              </a:rPr>
              <a:t>ӕмӕ йе’хсарӕй.</a:t>
            </a:r>
            <a:r>
              <a:rPr lang="ru-RU" sz="2400" dirty="0" smtClean="0">
                <a:latin typeface="Book Antiqua" pitchFamily="18" charset="0"/>
              </a:rPr>
              <a:t> </a:t>
            </a:r>
            <a:r>
              <a:rPr lang="ru-RU" sz="2400" dirty="0" err="1" smtClean="0">
                <a:latin typeface="Book Antiqua" pitchFamily="18" charset="0"/>
              </a:rPr>
              <a:t>Уый</a:t>
            </a:r>
            <a:r>
              <a:rPr lang="ru-RU" sz="2400" dirty="0" smtClean="0">
                <a:latin typeface="Book Antiqua" pitchFamily="18" charset="0"/>
              </a:rPr>
              <a:t> у </a:t>
            </a:r>
            <a:r>
              <a:rPr lang="ru-RU" sz="2400" dirty="0" err="1" smtClean="0">
                <a:latin typeface="Book Antiqua" pitchFamily="18" charset="0"/>
              </a:rPr>
              <a:t>хъӕуы лӕг</a:t>
            </a:r>
            <a:r>
              <a:rPr lang="ru-RU" sz="2400" dirty="0" smtClean="0">
                <a:latin typeface="Book Antiqua" pitchFamily="18" charset="0"/>
              </a:rPr>
              <a:t>, </a:t>
            </a:r>
            <a:r>
              <a:rPr lang="ru-RU" sz="2400" dirty="0" err="1" smtClean="0">
                <a:latin typeface="Book Antiqua" pitchFamily="18" charset="0"/>
              </a:rPr>
              <a:t>хъӕуы хорз</a:t>
            </a:r>
            <a:r>
              <a:rPr lang="ru-RU" sz="2400" dirty="0" smtClean="0">
                <a:latin typeface="Book Antiqua" pitchFamily="18" charset="0"/>
              </a:rPr>
              <a:t> </a:t>
            </a:r>
            <a:r>
              <a:rPr lang="ru-RU" sz="2400" dirty="0" err="1" smtClean="0">
                <a:latin typeface="Book Antiqua" pitchFamily="18" charset="0"/>
              </a:rPr>
              <a:t>лӕг</a:t>
            </a:r>
            <a:r>
              <a:rPr lang="ru-RU" sz="2400" dirty="0" smtClean="0">
                <a:latin typeface="Book Antiqua" pitchFamily="18" charset="0"/>
              </a:rPr>
              <a:t>…</a:t>
            </a:r>
          </a:p>
          <a:p>
            <a:r>
              <a:rPr lang="ru-RU" sz="2400" dirty="0" smtClean="0">
                <a:latin typeface="Book Antiqua" pitchFamily="18" charset="0"/>
              </a:rPr>
              <a:t>        </a:t>
            </a:r>
            <a:r>
              <a:rPr lang="ru-RU" sz="2400" dirty="0" err="1" smtClean="0">
                <a:latin typeface="Book Antiqua" pitchFamily="18" charset="0"/>
              </a:rPr>
              <a:t>Ӕгас </a:t>
            </a:r>
            <a:r>
              <a:rPr lang="ru-RU" sz="2400" dirty="0" smtClean="0">
                <a:latin typeface="Book Antiqua" pitchFamily="18" charset="0"/>
              </a:rPr>
              <a:t>комы </a:t>
            </a:r>
            <a:r>
              <a:rPr lang="ru-RU" sz="2400" dirty="0" err="1" smtClean="0">
                <a:latin typeface="Book Antiqua" pitchFamily="18" charset="0"/>
              </a:rPr>
              <a:t>дзыллӕмӕ йӕ </a:t>
            </a:r>
            <a:r>
              <a:rPr lang="ru-RU" sz="2400" dirty="0" smtClean="0">
                <a:latin typeface="Book Antiqua" pitchFamily="18" charset="0"/>
              </a:rPr>
              <a:t>зонд, </a:t>
            </a:r>
            <a:r>
              <a:rPr lang="ru-RU" sz="2400" dirty="0" err="1" smtClean="0">
                <a:latin typeface="Book Antiqua" pitchFamily="18" charset="0"/>
              </a:rPr>
              <a:t>йӕ фӕнд кӕмӕн ӕххӕссы, ӕгас </a:t>
            </a:r>
            <a:r>
              <a:rPr lang="ru-RU" sz="2400" dirty="0" smtClean="0">
                <a:latin typeface="Book Antiqua" pitchFamily="18" charset="0"/>
              </a:rPr>
              <a:t>комы </a:t>
            </a:r>
            <a:r>
              <a:rPr lang="ru-RU" sz="2400" dirty="0" err="1" smtClean="0">
                <a:latin typeface="Book Antiqua" pitchFamily="18" charset="0"/>
              </a:rPr>
              <a:t>рӕсугъд фӕндагыл  чи</a:t>
            </a:r>
            <a:r>
              <a:rPr lang="ru-RU" sz="2400" dirty="0" smtClean="0">
                <a:latin typeface="Book Antiqua" pitchFamily="18" charset="0"/>
              </a:rPr>
              <a:t> </a:t>
            </a:r>
            <a:r>
              <a:rPr lang="ru-RU" sz="2400" dirty="0" err="1" smtClean="0">
                <a:latin typeface="Book Antiqua" pitchFamily="18" charset="0"/>
              </a:rPr>
              <a:t>арӕзта</a:t>
            </a:r>
            <a:r>
              <a:rPr lang="ru-RU" sz="2400" dirty="0" smtClean="0">
                <a:latin typeface="Book Antiqua" pitchFamily="18" charset="0"/>
              </a:rPr>
              <a:t>, </a:t>
            </a:r>
            <a:r>
              <a:rPr lang="ru-RU" sz="2400" dirty="0" err="1" smtClean="0">
                <a:latin typeface="Book Antiqua" pitchFamily="18" charset="0"/>
              </a:rPr>
              <a:t>фыдбылызӕй сӕ чи</a:t>
            </a:r>
            <a:r>
              <a:rPr lang="ru-RU" sz="2400" dirty="0" smtClean="0">
                <a:latin typeface="Book Antiqua" pitchFamily="18" charset="0"/>
              </a:rPr>
              <a:t> </a:t>
            </a:r>
            <a:r>
              <a:rPr lang="ru-RU" sz="2400" dirty="0" err="1" smtClean="0">
                <a:latin typeface="Book Antiqua" pitchFamily="18" charset="0"/>
              </a:rPr>
              <a:t>хъахъхъӕдта</a:t>
            </a:r>
            <a:r>
              <a:rPr lang="ru-RU" sz="2400" dirty="0" smtClean="0">
                <a:latin typeface="Book Antiqua" pitchFamily="18" charset="0"/>
              </a:rPr>
              <a:t>, </a:t>
            </a:r>
            <a:r>
              <a:rPr lang="ru-RU" sz="2400" dirty="0" err="1" smtClean="0">
                <a:latin typeface="Book Antiqua" pitchFamily="18" charset="0"/>
              </a:rPr>
              <a:t>уый</a:t>
            </a:r>
            <a:r>
              <a:rPr lang="ru-RU" sz="2400" dirty="0" smtClean="0">
                <a:latin typeface="Book Antiqua" pitchFamily="18" charset="0"/>
              </a:rPr>
              <a:t> у комы </a:t>
            </a:r>
            <a:r>
              <a:rPr lang="ru-RU" sz="2400" dirty="0" err="1" smtClean="0">
                <a:latin typeface="Book Antiqua" pitchFamily="18" charset="0"/>
              </a:rPr>
              <a:t>лӕг</a:t>
            </a:r>
            <a:r>
              <a:rPr lang="ru-RU" sz="2400" dirty="0" smtClean="0">
                <a:latin typeface="Book Antiqua" pitchFamily="18" charset="0"/>
              </a:rPr>
              <a:t>, </a:t>
            </a:r>
            <a:r>
              <a:rPr lang="ru-RU" sz="2400" dirty="0" err="1" smtClean="0">
                <a:latin typeface="Book Antiqua" pitchFamily="18" charset="0"/>
              </a:rPr>
              <a:t>уый</a:t>
            </a:r>
            <a:r>
              <a:rPr lang="ru-RU" sz="2400" dirty="0" smtClean="0">
                <a:latin typeface="Book Antiqua" pitchFamily="18" charset="0"/>
              </a:rPr>
              <a:t> у </a:t>
            </a:r>
            <a:r>
              <a:rPr lang="ru-RU" sz="2400" dirty="0" err="1" smtClean="0">
                <a:latin typeface="Book Antiqua" pitchFamily="18" charset="0"/>
              </a:rPr>
              <a:t>стыр</a:t>
            </a:r>
            <a:r>
              <a:rPr lang="ru-RU" sz="2400" dirty="0" smtClean="0">
                <a:latin typeface="Book Antiqua" pitchFamily="18" charset="0"/>
              </a:rPr>
              <a:t> </a:t>
            </a:r>
            <a:r>
              <a:rPr lang="ru-RU" sz="2400" dirty="0" err="1" smtClean="0">
                <a:latin typeface="Book Antiqua" pitchFamily="18" charset="0"/>
              </a:rPr>
              <a:t>лӕг йӕ дзыллӕйӕн</a:t>
            </a:r>
            <a:r>
              <a:rPr lang="ru-RU" sz="2400" dirty="0" smtClean="0">
                <a:latin typeface="Book Antiqua" pitchFamily="18" charset="0"/>
              </a:rPr>
              <a:t>.</a:t>
            </a:r>
            <a:endParaRPr lang="ru-RU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25962"/>
          </a:xfrm>
        </p:spPr>
        <p:txBody>
          <a:bodyPr>
            <a:normAutofit/>
          </a:bodyPr>
          <a:lstStyle/>
          <a:p>
            <a:r>
              <a:rPr lang="ru-RU" sz="5400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2 </a:t>
            </a:r>
            <a:r>
              <a:rPr lang="ru-RU" sz="5400" i="1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къорды</a:t>
            </a:r>
            <a:r>
              <a:rPr lang="ru-RU" sz="5400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текст</a:t>
            </a:r>
            <a:endParaRPr lang="ru-RU" sz="5400" i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1571612"/>
            <a:ext cx="7767662" cy="5072098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>
                <a:latin typeface="Book Antiqua" pitchFamily="18" charset="0"/>
                <a:ea typeface="Cambria Math" pitchFamily="18" charset="0"/>
              </a:rPr>
              <a:t>Сӕ хъӕумӕ фӕндагыл дыууӕ сыхаджы</a:t>
            </a:r>
            <a:r>
              <a:rPr lang="ru-RU" dirty="0" smtClean="0">
                <a:latin typeface="Book Antiqua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  <a:ea typeface="Cambria Math" pitchFamily="18" charset="0"/>
              </a:rPr>
              <a:t>баиу</a:t>
            </a:r>
            <a:r>
              <a:rPr lang="ru-RU" dirty="0" smtClean="0">
                <a:latin typeface="Book Antiqua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  <a:ea typeface="Cambria Math" pitchFamily="18" charset="0"/>
              </a:rPr>
              <a:t>сты</a:t>
            </a:r>
            <a:r>
              <a:rPr lang="ru-RU" dirty="0" smtClean="0">
                <a:latin typeface="Book Antiqua" pitchFamily="18" charset="0"/>
                <a:ea typeface="Cambria Math" pitchFamily="18" charset="0"/>
              </a:rPr>
              <a:t>. </a:t>
            </a:r>
            <a:r>
              <a:rPr lang="ru-RU" dirty="0" err="1" smtClean="0">
                <a:latin typeface="Book Antiqua" pitchFamily="18" charset="0"/>
                <a:ea typeface="Cambria Math" pitchFamily="18" charset="0"/>
              </a:rPr>
              <a:t>Кӕрӕдзи афӕрстытӕ кодтой,чи</a:t>
            </a:r>
            <a:r>
              <a:rPr lang="ru-RU" dirty="0" smtClean="0">
                <a:latin typeface="Book Antiqua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  <a:ea typeface="Cambria Math" pitchFamily="18" charset="0"/>
              </a:rPr>
              <a:t>дзы</a:t>
            </a:r>
            <a:r>
              <a:rPr lang="ru-RU" dirty="0" smtClean="0">
                <a:latin typeface="Book Antiqua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  <a:ea typeface="Cambria Math" pitchFamily="18" charset="0"/>
              </a:rPr>
              <a:t>кӕцӕй цӕуы, уымӕй.</a:t>
            </a:r>
            <a:r>
              <a:rPr lang="ru-RU" dirty="0" smtClean="0">
                <a:latin typeface="Book Antiqua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  <a:ea typeface="Cambria Math" pitchFamily="18" charset="0"/>
              </a:rPr>
              <a:t>Кӕстӕр цыд</a:t>
            </a:r>
            <a:r>
              <a:rPr lang="ru-RU" dirty="0" smtClean="0">
                <a:latin typeface="Book Antiqua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  <a:ea typeface="Cambria Math" pitchFamily="18" charset="0"/>
              </a:rPr>
              <a:t>зианӕй,ӕмӕ йӕ хистӕр хынцфарст</a:t>
            </a:r>
            <a:r>
              <a:rPr lang="ru-RU" dirty="0" smtClean="0">
                <a:latin typeface="Book Antiqua" pitchFamily="18" charset="0"/>
                <a:ea typeface="Cambria Math" pitchFamily="18" charset="0"/>
              </a:rPr>
              <a:t>  </a:t>
            </a:r>
            <a:r>
              <a:rPr lang="ru-RU" dirty="0" err="1" smtClean="0">
                <a:latin typeface="Book Antiqua" pitchFamily="18" charset="0"/>
                <a:ea typeface="Cambria Math" pitchFamily="18" charset="0"/>
              </a:rPr>
              <a:t>акодта</a:t>
            </a:r>
            <a:r>
              <a:rPr lang="ru-RU" dirty="0" smtClean="0">
                <a:latin typeface="Book Antiqua" pitchFamily="18" charset="0"/>
                <a:ea typeface="Cambria Math" pitchFamily="18" charset="0"/>
              </a:rPr>
              <a:t>:</a:t>
            </a:r>
          </a:p>
          <a:p>
            <a:r>
              <a:rPr lang="ru-RU" dirty="0" smtClean="0">
                <a:latin typeface="Book Antiqua" pitchFamily="18" charset="0"/>
                <a:ea typeface="Cambria Math" pitchFamily="18" charset="0"/>
              </a:rPr>
              <a:t>- </a:t>
            </a:r>
            <a:r>
              <a:rPr lang="ru-RU" dirty="0" err="1" smtClean="0">
                <a:latin typeface="Book Antiqua" pitchFamily="18" charset="0"/>
                <a:ea typeface="Cambria Math" pitchFamily="18" charset="0"/>
              </a:rPr>
              <a:t>Мард</a:t>
            </a:r>
            <a:r>
              <a:rPr lang="ru-RU" dirty="0" smtClean="0">
                <a:latin typeface="Book Antiqua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  <a:ea typeface="Cambria Math" pitchFamily="18" charset="0"/>
              </a:rPr>
              <a:t>хӕдзары зиан</a:t>
            </a:r>
            <a:r>
              <a:rPr lang="ru-RU" dirty="0" smtClean="0">
                <a:latin typeface="Book Antiqua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  <a:ea typeface="Cambria Math" pitchFamily="18" charset="0"/>
              </a:rPr>
              <a:t>уыд</a:t>
            </a:r>
            <a:r>
              <a:rPr lang="ru-RU" dirty="0" smtClean="0">
                <a:latin typeface="Book Antiqua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  <a:ea typeface="Cambria Math" pitchFamily="18" charset="0"/>
              </a:rPr>
              <a:t>ӕви хъӕуы?</a:t>
            </a:r>
            <a:endParaRPr lang="ru-RU" dirty="0" smtClean="0">
              <a:latin typeface="Book Antiqua" pitchFamily="18" charset="0"/>
              <a:ea typeface="Cambria Math" pitchFamily="18" charset="0"/>
            </a:endParaRPr>
          </a:p>
          <a:p>
            <a:r>
              <a:rPr lang="ru-RU" dirty="0" smtClean="0">
                <a:latin typeface="Book Antiqua" pitchFamily="18" charset="0"/>
                <a:ea typeface="Cambria Math" pitchFamily="18" charset="0"/>
              </a:rPr>
              <a:t>- </a:t>
            </a:r>
            <a:r>
              <a:rPr lang="ru-RU" dirty="0" err="1" smtClean="0">
                <a:latin typeface="Book Antiqua" pitchFamily="18" charset="0"/>
                <a:ea typeface="Cambria Math" pitchFamily="18" charset="0"/>
              </a:rPr>
              <a:t>Уый</a:t>
            </a:r>
            <a:r>
              <a:rPr lang="ru-RU" dirty="0" smtClean="0">
                <a:latin typeface="Book Antiqua" pitchFamily="18" charset="0"/>
                <a:ea typeface="Cambria Math" pitchFamily="18" charset="0"/>
              </a:rPr>
              <a:t> та </a:t>
            </a:r>
            <a:r>
              <a:rPr lang="ru-RU" dirty="0" err="1" smtClean="0">
                <a:latin typeface="Book Antiqua" pitchFamily="18" charset="0"/>
                <a:ea typeface="Cambria Math" pitchFamily="18" charset="0"/>
              </a:rPr>
              <a:t>куыд</a:t>
            </a:r>
            <a:r>
              <a:rPr lang="ru-RU" dirty="0" smtClean="0">
                <a:latin typeface="Book Antiqua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  <a:ea typeface="Cambria Math" pitchFamily="18" charset="0"/>
              </a:rPr>
              <a:t>ӕмбаргӕ </a:t>
            </a:r>
            <a:r>
              <a:rPr lang="ru-RU" dirty="0" smtClean="0">
                <a:latin typeface="Book Antiqua" pitchFamily="18" charset="0"/>
                <a:ea typeface="Cambria Math" pitchFamily="18" charset="0"/>
              </a:rPr>
              <a:t>у?</a:t>
            </a:r>
          </a:p>
          <a:p>
            <a:r>
              <a:rPr lang="ru-RU" dirty="0" smtClean="0">
                <a:latin typeface="Book Antiqua" pitchFamily="18" charset="0"/>
                <a:ea typeface="Cambria Math" pitchFamily="18" charset="0"/>
              </a:rPr>
              <a:t>- </a:t>
            </a:r>
            <a:r>
              <a:rPr lang="ru-RU" dirty="0" err="1" smtClean="0">
                <a:latin typeface="Book Antiqua" pitchFamily="18" charset="0"/>
                <a:ea typeface="Cambria Math" pitchFamily="18" charset="0"/>
              </a:rPr>
              <a:t>Хорз</a:t>
            </a:r>
            <a:r>
              <a:rPr lang="ru-RU" dirty="0" smtClean="0">
                <a:latin typeface="Book Antiqua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  <a:ea typeface="Cambria Math" pitchFamily="18" charset="0"/>
              </a:rPr>
              <a:t>лӕг йӕ </a:t>
            </a:r>
            <a:r>
              <a:rPr lang="ru-RU" dirty="0" smtClean="0">
                <a:latin typeface="Book Antiqua" pitchFamily="18" charset="0"/>
                <a:ea typeface="Cambria Math" pitchFamily="18" charset="0"/>
              </a:rPr>
              <a:t>зонд, </a:t>
            </a:r>
            <a:r>
              <a:rPr lang="ru-RU" dirty="0" err="1" smtClean="0">
                <a:latin typeface="Book Antiqua" pitchFamily="18" charset="0"/>
                <a:ea typeface="Cambria Math" pitchFamily="18" charset="0"/>
              </a:rPr>
              <a:t>йе’гъдау</a:t>
            </a:r>
            <a:r>
              <a:rPr lang="ru-RU" dirty="0" smtClean="0">
                <a:latin typeface="Book Antiqua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  <a:ea typeface="Cambria Math" pitchFamily="18" charset="0"/>
              </a:rPr>
              <a:t>ӕмӕ йӕ хъуыддӕгтӕй вӕййы хъӕуы лӕг, фыццаг</a:t>
            </a:r>
            <a:r>
              <a:rPr lang="ru-RU" dirty="0" smtClean="0">
                <a:latin typeface="Book Antiqua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  <a:ea typeface="Cambria Math" pitchFamily="18" charset="0"/>
              </a:rPr>
              <a:t>ма</a:t>
            </a:r>
            <a:r>
              <a:rPr lang="ru-RU" dirty="0" smtClean="0">
                <a:latin typeface="Book Antiqua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  <a:ea typeface="Cambria Math" pitchFamily="18" charset="0"/>
              </a:rPr>
              <a:t>ахӕмты хуыдтой</a:t>
            </a:r>
            <a:r>
              <a:rPr lang="ru-RU" dirty="0" smtClean="0">
                <a:latin typeface="Book Antiqua" pitchFamily="18" charset="0"/>
                <a:ea typeface="Cambria Math" pitchFamily="18" charset="0"/>
              </a:rPr>
              <a:t> комы </a:t>
            </a:r>
            <a:r>
              <a:rPr lang="ru-RU" dirty="0" err="1" smtClean="0">
                <a:latin typeface="Book Antiqua" pitchFamily="18" charset="0"/>
                <a:ea typeface="Cambria Math" pitchFamily="18" charset="0"/>
              </a:rPr>
              <a:t>лӕг дӕр</a:t>
            </a:r>
            <a:r>
              <a:rPr lang="ru-RU" dirty="0" smtClean="0">
                <a:latin typeface="Book Antiqua" pitchFamily="18" charset="0"/>
                <a:ea typeface="Cambria Math" pitchFamily="18" charset="0"/>
              </a:rPr>
              <a:t>,</a:t>
            </a:r>
            <a:r>
              <a:rPr lang="ru-RU" dirty="0" err="1" smtClean="0">
                <a:latin typeface="Book Antiqua" pitchFamily="18" charset="0"/>
                <a:ea typeface="Cambria Math" pitchFamily="18" charset="0"/>
              </a:rPr>
              <a:t>ныр</a:t>
            </a:r>
            <a:r>
              <a:rPr lang="ru-RU" dirty="0" smtClean="0">
                <a:latin typeface="Book Antiqua" pitchFamily="18" charset="0"/>
                <a:ea typeface="Cambria Math" pitchFamily="18" charset="0"/>
              </a:rPr>
              <a:t> та </a:t>
            </a:r>
            <a:r>
              <a:rPr lang="ru-RU" dirty="0" err="1" smtClean="0">
                <a:latin typeface="Book Antiqua" pitchFamily="18" charset="0"/>
                <a:ea typeface="Cambria Math" pitchFamily="18" charset="0"/>
              </a:rPr>
              <a:t>ис</a:t>
            </a:r>
            <a:r>
              <a:rPr lang="ru-RU" dirty="0" smtClean="0">
                <a:latin typeface="Book Antiqua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  <a:ea typeface="Cambria Math" pitchFamily="18" charset="0"/>
              </a:rPr>
              <a:t>ӕнӕхъӕн Ирыстоны</a:t>
            </a:r>
            <a:r>
              <a:rPr lang="ru-RU" dirty="0" smtClean="0">
                <a:latin typeface="Book Antiqua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  <a:ea typeface="Cambria Math" pitchFamily="18" charset="0"/>
              </a:rPr>
              <a:t>лӕгтӕ дӕр</a:t>
            </a:r>
            <a:r>
              <a:rPr lang="ru-RU" dirty="0" smtClean="0">
                <a:latin typeface="Book Antiqua" pitchFamily="18" charset="0"/>
                <a:ea typeface="Cambria Math" pitchFamily="18" charset="0"/>
              </a:rPr>
              <a:t>. </a:t>
            </a:r>
            <a:r>
              <a:rPr lang="ru-RU" dirty="0" err="1" smtClean="0">
                <a:latin typeface="Book Antiqua" pitchFamily="18" charset="0"/>
                <a:ea typeface="Cambria Math" pitchFamily="18" charset="0"/>
              </a:rPr>
              <a:t>Ӕмӕ ахӕм лӕгты зианмӕ ӕрцӕуы хъӕубӕстӕ, комбӕстӕ, кӕнӕ ӕппӕт Ирыстонӕй дӕр.</a:t>
            </a:r>
            <a:r>
              <a:rPr lang="ru-RU" dirty="0" smtClean="0">
                <a:latin typeface="Book Antiqua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  <a:ea typeface="Cambria Math" pitchFamily="18" charset="0"/>
              </a:rPr>
              <a:t>Хӕдзары зиан</a:t>
            </a:r>
            <a:r>
              <a:rPr lang="ru-RU" dirty="0" smtClean="0">
                <a:latin typeface="Book Antiqua" pitchFamily="18" charset="0"/>
                <a:ea typeface="Cambria Math" pitchFamily="18" charset="0"/>
              </a:rPr>
              <a:t> та </a:t>
            </a:r>
            <a:r>
              <a:rPr lang="ru-RU" dirty="0" err="1" smtClean="0">
                <a:latin typeface="Book Antiqua" pitchFamily="18" charset="0"/>
                <a:ea typeface="Cambria Math" pitchFamily="18" charset="0"/>
              </a:rPr>
              <a:t>бавӕрынц хӕстӕг </a:t>
            </a:r>
            <a:r>
              <a:rPr lang="ru-RU" dirty="0" smtClean="0">
                <a:latin typeface="Book Antiqua" pitchFamily="18" charset="0"/>
                <a:ea typeface="Cambria Math" pitchFamily="18" charset="0"/>
              </a:rPr>
              <a:t>– </a:t>
            </a:r>
            <a:r>
              <a:rPr lang="ru-RU" dirty="0" err="1" smtClean="0">
                <a:latin typeface="Book Antiqua" pitchFamily="18" charset="0"/>
                <a:ea typeface="Cambria Math" pitchFamily="18" charset="0"/>
              </a:rPr>
              <a:t>хиуӕттӕ</a:t>
            </a:r>
            <a:r>
              <a:rPr lang="ru-RU" dirty="0" smtClean="0">
                <a:latin typeface="Book Antiqua" pitchFamily="18" charset="0"/>
                <a:ea typeface="Cambria Math" pitchFamily="18" charset="0"/>
              </a:rPr>
              <a:t>, </a:t>
            </a:r>
            <a:r>
              <a:rPr lang="ru-RU" dirty="0" err="1" smtClean="0">
                <a:latin typeface="Book Antiqua" pitchFamily="18" charset="0"/>
                <a:ea typeface="Cambria Math" pitchFamily="18" charset="0"/>
              </a:rPr>
              <a:t>сыхӕгтӕ</a:t>
            </a:r>
            <a:r>
              <a:rPr lang="ru-RU" dirty="0" smtClean="0">
                <a:latin typeface="Book Antiqua" pitchFamily="18" charset="0"/>
                <a:ea typeface="Cambria Math" pitchFamily="18" charset="0"/>
              </a:rPr>
              <a:t>.</a:t>
            </a:r>
          </a:p>
          <a:p>
            <a:r>
              <a:rPr lang="ru-RU" dirty="0" smtClean="0">
                <a:latin typeface="Book Antiqua" pitchFamily="18" charset="0"/>
                <a:ea typeface="Cambria Math" pitchFamily="18" charset="0"/>
              </a:rPr>
              <a:t>- </a:t>
            </a:r>
            <a:r>
              <a:rPr lang="ru-RU" dirty="0" err="1" smtClean="0">
                <a:latin typeface="Book Antiqua" pitchFamily="18" charset="0"/>
                <a:ea typeface="Cambria Math" pitchFamily="18" charset="0"/>
              </a:rPr>
              <a:t>Бамбӕрстон!</a:t>
            </a:r>
            <a:r>
              <a:rPr lang="ru-RU" dirty="0" smtClean="0">
                <a:latin typeface="Book Antiqua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  <a:ea typeface="Cambria Math" pitchFamily="18" charset="0"/>
              </a:rPr>
              <a:t>Уӕдӕ ӕз кӕй зианы</a:t>
            </a:r>
            <a:r>
              <a:rPr lang="ru-RU" dirty="0" smtClean="0">
                <a:latin typeface="Book Antiqua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  <a:ea typeface="Cambria Math" pitchFamily="18" charset="0"/>
              </a:rPr>
              <a:t>уыдтӕн, уый</a:t>
            </a:r>
            <a:r>
              <a:rPr lang="ru-RU" dirty="0" smtClean="0">
                <a:latin typeface="Book Antiqua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  <a:ea typeface="Cambria Math" pitchFamily="18" charset="0"/>
              </a:rPr>
              <a:t>хъӕуы лӕг уыд</a:t>
            </a:r>
            <a:r>
              <a:rPr lang="ru-RU" dirty="0" smtClean="0">
                <a:latin typeface="Book Antiqua" pitchFamily="18" charset="0"/>
                <a:ea typeface="Cambria Math" pitchFamily="18" charset="0"/>
              </a:rPr>
              <a:t>,- </a:t>
            </a:r>
            <a:r>
              <a:rPr lang="ru-RU" dirty="0" err="1" smtClean="0">
                <a:latin typeface="Book Antiqua" pitchFamily="18" charset="0"/>
                <a:ea typeface="Cambria Math" pitchFamily="18" charset="0"/>
              </a:rPr>
              <a:t>дзуапп</a:t>
            </a:r>
            <a:r>
              <a:rPr lang="ru-RU" dirty="0" smtClean="0">
                <a:latin typeface="Book Antiqua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  <a:ea typeface="Cambria Math" pitchFamily="18" charset="0"/>
              </a:rPr>
              <a:t>радта</a:t>
            </a:r>
            <a:r>
              <a:rPr lang="ru-RU" dirty="0" smtClean="0">
                <a:latin typeface="Book Antiqua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  <a:ea typeface="Cambria Math" pitchFamily="18" charset="0"/>
              </a:rPr>
              <a:t>кӕстӕр.</a:t>
            </a:r>
            <a:endParaRPr lang="ru-RU" dirty="0" smtClean="0">
              <a:latin typeface="Book Antiqua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940102"/>
          </a:xfrm>
        </p:spPr>
        <p:txBody>
          <a:bodyPr>
            <a:noAutofit/>
          </a:bodyPr>
          <a:lstStyle/>
          <a:p>
            <a:r>
              <a:rPr lang="ru-RU" sz="6000" i="1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Текстыл</a:t>
            </a:r>
            <a:r>
              <a:rPr lang="ru-RU" sz="6000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6000" i="1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куыст</a:t>
            </a:r>
            <a:endParaRPr lang="ru-RU" sz="6000" i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1538" y="1214422"/>
            <a:ext cx="4021670" cy="497301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latin typeface="Book Antiqua" pitchFamily="18" charset="0"/>
              </a:rPr>
              <a:t>1 </a:t>
            </a:r>
            <a:r>
              <a:rPr lang="ru-RU" dirty="0" err="1" smtClean="0">
                <a:latin typeface="Book Antiqua" pitchFamily="18" charset="0"/>
              </a:rPr>
              <a:t>къорд</a:t>
            </a:r>
            <a:r>
              <a:rPr lang="ru-RU" dirty="0" smtClean="0">
                <a:latin typeface="Book Antiqua" pitchFamily="18" charset="0"/>
              </a:rPr>
              <a:t> </a:t>
            </a:r>
          </a:p>
          <a:p>
            <a:pPr lvl="0">
              <a:buNone/>
            </a:pPr>
            <a:endParaRPr lang="ru-RU" dirty="0" smtClean="0">
              <a:latin typeface="Book Antiqua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Book Antiqua" pitchFamily="18" charset="0"/>
              </a:rPr>
              <a:t>1.Раттын </a:t>
            </a:r>
            <a:r>
              <a:rPr lang="ru-RU" dirty="0" err="1" smtClean="0">
                <a:latin typeface="Book Antiqua" pitchFamily="18" charset="0"/>
              </a:rPr>
              <a:t>сӕргонд</a:t>
            </a:r>
            <a:r>
              <a:rPr lang="ru-RU" dirty="0" smtClean="0">
                <a:latin typeface="Book Antiqua" pitchFamily="18" charset="0"/>
              </a:rPr>
              <a:t>.</a:t>
            </a:r>
          </a:p>
          <a:p>
            <a:pPr lvl="0">
              <a:buNone/>
            </a:pPr>
            <a:r>
              <a:rPr lang="ru-RU" dirty="0" smtClean="0">
                <a:latin typeface="Book Antiqua" pitchFamily="18" charset="0"/>
              </a:rPr>
              <a:t>2.Тексты </a:t>
            </a:r>
            <a:r>
              <a:rPr lang="ru-RU" dirty="0" err="1" smtClean="0">
                <a:latin typeface="Book Antiqua" pitchFamily="18" charset="0"/>
              </a:rPr>
              <a:t>ссарын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ӕмӕ бахахх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кӕнын ӕххӕстгӕнӕнтӕ ӕмӕ бӕрӕггӕнӕнтӕ</a:t>
            </a:r>
            <a:r>
              <a:rPr lang="ru-RU" dirty="0" smtClean="0">
                <a:latin typeface="Book Antiqua" pitchFamily="18" charset="0"/>
              </a:rPr>
              <a:t>.</a:t>
            </a:r>
          </a:p>
          <a:p>
            <a:pPr lvl="0">
              <a:buNone/>
            </a:pPr>
            <a:r>
              <a:rPr lang="ru-RU" dirty="0" smtClean="0">
                <a:latin typeface="Book Antiqua" pitchFamily="18" charset="0"/>
              </a:rPr>
              <a:t>3.Хъуыдыйады </a:t>
            </a:r>
            <a:r>
              <a:rPr lang="ru-RU" dirty="0" err="1" smtClean="0">
                <a:latin typeface="Book Antiqua" pitchFamily="18" charset="0"/>
              </a:rPr>
              <a:t>уӕнгтӕм гӕсгӕ равзарын</a:t>
            </a:r>
            <a:r>
              <a:rPr lang="ru-RU" dirty="0" smtClean="0">
                <a:latin typeface="Book Antiqua" pitchFamily="18" charset="0"/>
              </a:rPr>
              <a:t>: </a:t>
            </a:r>
            <a:r>
              <a:rPr lang="ru-RU" dirty="0" err="1" smtClean="0">
                <a:latin typeface="Book Antiqua" pitchFamily="18" charset="0"/>
              </a:rPr>
              <a:t>Ис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ахӕмтӕ</a:t>
            </a:r>
            <a:r>
              <a:rPr lang="ru-RU" dirty="0" smtClean="0">
                <a:latin typeface="Book Antiqua" pitchFamily="18" charset="0"/>
              </a:rPr>
              <a:t>, </a:t>
            </a:r>
            <a:r>
              <a:rPr lang="ru-RU" dirty="0" err="1" smtClean="0">
                <a:latin typeface="Book Antiqua" pitchFamily="18" charset="0"/>
              </a:rPr>
              <a:t>ӕмӕ йӕ хӕдзар цудын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ницӕмӕй уадзы,архайы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йӕ тыхтӕ</a:t>
            </a:r>
            <a:r>
              <a:rPr lang="ru-RU" dirty="0" smtClean="0">
                <a:latin typeface="Book Antiqua" pitchFamily="18" charset="0"/>
              </a:rPr>
              <a:t>,</a:t>
            </a:r>
            <a:r>
              <a:rPr lang="ru-RU" dirty="0" err="1" smtClean="0">
                <a:latin typeface="Book Antiqua" pitchFamily="18" charset="0"/>
              </a:rPr>
              <a:t>йӕ фадатмӕ гӕсгӕ</a:t>
            </a:r>
            <a:r>
              <a:rPr lang="ru-RU" dirty="0" smtClean="0">
                <a:latin typeface="Book Antiqua" pitchFamily="18" charset="0"/>
              </a:rPr>
              <a:t>, </a:t>
            </a:r>
            <a:r>
              <a:rPr lang="ru-RU" dirty="0" err="1" smtClean="0">
                <a:latin typeface="Book Antiqua" pitchFamily="18" charset="0"/>
              </a:rPr>
              <a:t>йӕхи хӕдзарӕн</a:t>
            </a:r>
            <a:r>
              <a:rPr lang="ru-RU" dirty="0" smtClean="0">
                <a:latin typeface="Book Antiqua" pitchFamily="18" charset="0"/>
              </a:rPr>
              <a:t>,</a:t>
            </a:r>
            <a:r>
              <a:rPr lang="ru-RU" dirty="0" err="1" smtClean="0">
                <a:latin typeface="Book Antiqua" pitchFamily="18" charset="0"/>
              </a:rPr>
              <a:t>йӕ бинонтӕн</a:t>
            </a:r>
            <a:r>
              <a:rPr lang="ru-RU" dirty="0" smtClean="0">
                <a:latin typeface="Book Antiqua" pitchFamily="18" charset="0"/>
              </a:rPr>
              <a:t>.</a:t>
            </a:r>
          </a:p>
          <a:p>
            <a:pPr lvl="0">
              <a:buNone/>
            </a:pPr>
            <a:r>
              <a:rPr lang="ru-RU" dirty="0" smtClean="0">
                <a:latin typeface="Book Antiqua" pitchFamily="18" charset="0"/>
              </a:rPr>
              <a:t>4.Ссарын </a:t>
            </a:r>
            <a:r>
              <a:rPr lang="ru-RU" dirty="0" err="1" smtClean="0">
                <a:latin typeface="Book Antiqua" pitchFamily="18" charset="0"/>
              </a:rPr>
              <a:t>орфограммӕтӕ</a:t>
            </a:r>
            <a:r>
              <a:rPr lang="ru-RU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Book Antiqua" pitchFamily="18" charset="0"/>
              </a:rPr>
              <a:t> 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214422"/>
            <a:ext cx="3657600" cy="4973018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dirty="0" smtClean="0">
                <a:latin typeface="Book Antiqua" pitchFamily="18" charset="0"/>
              </a:rPr>
              <a:t>2 </a:t>
            </a:r>
            <a:r>
              <a:rPr lang="ru-RU" dirty="0" err="1" smtClean="0">
                <a:latin typeface="Book Antiqua" pitchFamily="18" charset="0"/>
              </a:rPr>
              <a:t>къорд</a:t>
            </a:r>
            <a:r>
              <a:rPr lang="ru-RU" dirty="0" smtClean="0">
                <a:latin typeface="Book Antiqua" pitchFamily="18" charset="0"/>
              </a:rPr>
              <a:t> </a:t>
            </a:r>
          </a:p>
          <a:p>
            <a:pPr>
              <a:buNone/>
            </a:pPr>
            <a:endParaRPr lang="ru-RU" dirty="0" smtClean="0">
              <a:latin typeface="Book Antiqua" pitchFamily="18" charset="0"/>
            </a:endParaRPr>
          </a:p>
          <a:p>
            <a:pPr>
              <a:buNone/>
            </a:pPr>
            <a:r>
              <a:rPr lang="ru-RU" dirty="0" smtClean="0">
                <a:latin typeface="Book Antiqua" pitchFamily="18" charset="0"/>
              </a:rPr>
              <a:t>1.Раттын </a:t>
            </a:r>
            <a:r>
              <a:rPr lang="ru-RU" dirty="0" err="1" smtClean="0">
                <a:latin typeface="Book Antiqua" pitchFamily="18" charset="0"/>
              </a:rPr>
              <a:t>сӕргонд</a:t>
            </a:r>
            <a:r>
              <a:rPr lang="ru-RU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Book Antiqua" pitchFamily="18" charset="0"/>
              </a:rPr>
              <a:t>2.Ссарын </a:t>
            </a:r>
            <a:r>
              <a:rPr lang="ru-RU" dirty="0" err="1" smtClean="0">
                <a:latin typeface="Book Antiqua" pitchFamily="18" charset="0"/>
              </a:rPr>
              <a:t>сӕйраг уӕнгтӕ ӕмӕ фадатон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дзырдтӕ</a:t>
            </a:r>
            <a:r>
              <a:rPr lang="ru-RU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Book Antiqua" pitchFamily="18" charset="0"/>
              </a:rPr>
              <a:t>3.Хъуыдыйады </a:t>
            </a:r>
            <a:r>
              <a:rPr lang="ru-RU" dirty="0" err="1" smtClean="0">
                <a:latin typeface="Book Antiqua" pitchFamily="18" charset="0"/>
              </a:rPr>
              <a:t>уӕнгтӕм гӕсгӕ равзарын</a:t>
            </a:r>
            <a:r>
              <a:rPr lang="ru-RU" dirty="0" smtClean="0">
                <a:latin typeface="Book Antiqua" pitchFamily="18" charset="0"/>
              </a:rPr>
              <a:t>: </a:t>
            </a:r>
            <a:r>
              <a:rPr lang="ru-RU" dirty="0" err="1" smtClean="0">
                <a:latin typeface="Book Antiqua" pitchFamily="18" charset="0"/>
              </a:rPr>
              <a:t>Хорз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лӕг йӕ зонд,йе’гъдау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ӕмӕ йӕ      хъуыддӕгтӕй вӕййы хъӕуы лӕг</a:t>
            </a:r>
            <a:r>
              <a:rPr lang="ru-RU" dirty="0" smtClean="0">
                <a:latin typeface="Book Antiqua" pitchFamily="18" charset="0"/>
              </a:rPr>
              <a:t>,</a:t>
            </a:r>
            <a:r>
              <a:rPr lang="ru-RU" dirty="0" err="1" smtClean="0">
                <a:latin typeface="Book Antiqua" pitchFamily="18" charset="0"/>
              </a:rPr>
              <a:t>фыццаг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ма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ахӕмты хуыдтой</a:t>
            </a:r>
            <a:r>
              <a:rPr lang="ru-RU" dirty="0" smtClean="0">
                <a:latin typeface="Book Antiqua" pitchFamily="18" charset="0"/>
              </a:rPr>
              <a:t> комы </a:t>
            </a:r>
            <a:r>
              <a:rPr lang="ru-RU" dirty="0" err="1" smtClean="0">
                <a:latin typeface="Book Antiqua" pitchFamily="18" charset="0"/>
              </a:rPr>
              <a:t>лӕг дӕр</a:t>
            </a:r>
            <a:r>
              <a:rPr lang="ru-RU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Book Antiqua" pitchFamily="18" charset="0"/>
              </a:rPr>
              <a:t>4.Ссарын </a:t>
            </a:r>
            <a:r>
              <a:rPr lang="ru-RU" dirty="0" err="1" smtClean="0">
                <a:latin typeface="Book Antiqua" pitchFamily="18" charset="0"/>
              </a:rPr>
              <a:t>орфограммӕтӕ</a:t>
            </a:r>
            <a:r>
              <a:rPr lang="ru-RU" dirty="0" smtClean="0">
                <a:latin typeface="Book Antiqua" pitchFamily="18" charset="0"/>
              </a:rPr>
              <a:t>.  </a:t>
            </a:r>
          </a:p>
          <a:p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4" y="428604"/>
            <a:ext cx="3695696" cy="1143008"/>
          </a:xfrm>
        </p:spPr>
        <p:txBody>
          <a:bodyPr>
            <a:normAutofit fontScale="90000"/>
          </a:bodyPr>
          <a:lstStyle/>
          <a:p>
            <a:r>
              <a:rPr lang="ru-RU" sz="1400" dirty="0" smtClean="0">
                <a:latin typeface="Cambria Math" pitchFamily="18" charset="0"/>
                <a:ea typeface="Cambria Math" pitchFamily="18" charset="0"/>
              </a:rPr>
              <a:t>Я счастья не знал, но я готов свободу, </a:t>
            </a:r>
            <a:br>
              <a:rPr lang="ru-RU" sz="1400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1400" dirty="0" smtClean="0">
                <a:latin typeface="Cambria Math" pitchFamily="18" charset="0"/>
                <a:ea typeface="Cambria Math" pitchFamily="18" charset="0"/>
              </a:rPr>
              <a:t>Которой я привык, как счастьем, дорожить,</a:t>
            </a:r>
            <a:br>
              <a:rPr lang="ru-RU" sz="1400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1400" dirty="0" smtClean="0">
                <a:latin typeface="Cambria Math" pitchFamily="18" charset="0"/>
                <a:ea typeface="Cambria Math" pitchFamily="18" charset="0"/>
              </a:rPr>
              <a:t> Отдать за шаг один, который бы народу </a:t>
            </a:r>
            <a:br>
              <a:rPr lang="ru-RU" sz="1400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1400" dirty="0" smtClean="0">
                <a:latin typeface="Cambria Math" pitchFamily="18" charset="0"/>
                <a:ea typeface="Cambria Math" pitchFamily="18" charset="0"/>
              </a:rPr>
              <a:t>Я мог когда-нибудь к свободе проложить. </a:t>
            </a:r>
            <a:br>
              <a:rPr lang="ru-RU" sz="1400" dirty="0" smtClean="0">
                <a:latin typeface="Cambria Math" pitchFamily="18" charset="0"/>
                <a:ea typeface="Cambria Math" pitchFamily="18" charset="0"/>
              </a:rPr>
            </a:br>
            <a:endParaRPr lang="ru-RU" sz="1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3714752"/>
            <a:ext cx="7767662" cy="292895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 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latin typeface="Book Antiqua" pitchFamily="18" charset="0"/>
              </a:rPr>
              <a:t> Я — осетин К. Хетагуров — художник, поэт и народный певец.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latin typeface="Book Antiqua" pitchFamily="18" charset="0"/>
              </a:rPr>
              <a:t> Я никогда своим словом не торговал, никогда ни за одну свою строку ни от кого не получал денег. И пишу я не для того, чтобы писать и печататься, потому что и многие это делают.</a:t>
            </a:r>
            <a:br>
              <a:rPr lang="ru-RU" dirty="0" smtClean="0">
                <a:latin typeface="Book Antiqua" pitchFamily="18" charset="0"/>
              </a:rPr>
            </a:br>
            <a:r>
              <a:rPr lang="ru-RU" dirty="0" smtClean="0">
                <a:latin typeface="Book Antiqua" pitchFamily="18" charset="0"/>
              </a:rPr>
              <a:t>            Нет! Ни лавры такого писания мне не нужны, ни выгоды от него. Я пишу то, что я уже не в силах бываю сдерживать в своем изболевшем сердце...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latin typeface="Book Antiqua" pitchFamily="18" charset="0"/>
              </a:rPr>
              <a:t/>
            </a:r>
            <a:br>
              <a:rPr lang="ru-RU" dirty="0" smtClean="0">
                <a:latin typeface="Book Antiqua" pitchFamily="18" charset="0"/>
              </a:rPr>
            </a:br>
            <a:endParaRPr lang="ru-RU" dirty="0">
              <a:latin typeface="Book Antiqua" pitchFamily="18" charset="0"/>
            </a:endParaRPr>
          </a:p>
        </p:txBody>
      </p:sp>
      <p:pic>
        <p:nvPicPr>
          <p:cNvPr id="5130" name="Picture 10" descr="C:\Users\Admin\Desktop\bBaZOek2zrM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0"/>
            <a:ext cx="3929090" cy="3714752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4929190" y="1500175"/>
            <a:ext cx="371477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>
                <a:latin typeface="Cambria Math" pitchFamily="18" charset="0"/>
                <a:ea typeface="Cambria Math" pitchFamily="18" charset="0"/>
              </a:rPr>
              <a:t>Рагон</a:t>
            </a:r>
            <a:r>
              <a:rPr lang="ru-RU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1400" dirty="0" err="1" smtClean="0">
                <a:latin typeface="Cambria Math" pitchFamily="18" charset="0"/>
                <a:ea typeface="Cambria Math" pitchFamily="18" charset="0"/>
              </a:rPr>
              <a:t>н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æ</a:t>
            </a:r>
            <a:r>
              <a:rPr lang="ru-RU" sz="1400" dirty="0" err="1" smtClean="0">
                <a:latin typeface="Cambria Math" pitchFamily="18" charset="0"/>
                <a:ea typeface="Cambria Math" pitchFamily="18" charset="0"/>
              </a:rPr>
              <a:t>ртон</a:t>
            </a:r>
            <a:r>
              <a:rPr lang="ru-RU" sz="1400" dirty="0" smtClean="0">
                <a:latin typeface="Cambria Math" pitchFamily="18" charset="0"/>
                <a:ea typeface="Cambria Math" pitchFamily="18" charset="0"/>
              </a:rPr>
              <a:t> л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æ</a:t>
            </a:r>
            <a:r>
              <a:rPr lang="ru-RU" sz="1400" dirty="0" err="1" smtClean="0">
                <a:latin typeface="Cambria Math" pitchFamily="18" charset="0"/>
                <a:ea typeface="Cambria Math" pitchFamily="18" charset="0"/>
              </a:rPr>
              <a:t>гау</a:t>
            </a:r>
            <a:r>
              <a:rPr lang="ru-RU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1400" dirty="0" err="1" smtClean="0">
                <a:latin typeface="Cambria Math" pitchFamily="18" charset="0"/>
                <a:ea typeface="Cambria Math" pitchFamily="18" charset="0"/>
              </a:rPr>
              <a:t>зарын</a:t>
            </a:r>
            <a:r>
              <a:rPr lang="ru-RU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1400" dirty="0" err="1" smtClean="0">
                <a:latin typeface="Cambria Math" pitchFamily="18" charset="0"/>
                <a:ea typeface="Cambria Math" pitchFamily="18" charset="0"/>
              </a:rPr>
              <a:t>куы</a:t>
            </a:r>
            <a:r>
              <a:rPr lang="ru-RU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1400" dirty="0" err="1" smtClean="0">
                <a:latin typeface="Cambria Math" pitchFamily="18" charset="0"/>
                <a:ea typeface="Cambria Math" pitchFamily="18" charset="0"/>
              </a:rPr>
              <a:t>зонин</a:t>
            </a:r>
            <a:r>
              <a:rPr lang="ru-RU" sz="1400" dirty="0" smtClean="0">
                <a:latin typeface="Cambria Math" pitchFamily="18" charset="0"/>
                <a:ea typeface="Cambria Math" pitchFamily="18" charset="0"/>
              </a:rPr>
              <a:t>,</a:t>
            </a:r>
            <a:br>
              <a:rPr lang="ru-RU" sz="1400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1400" dirty="0" err="1" smtClean="0">
                <a:latin typeface="Cambria Math" pitchFamily="18" charset="0"/>
                <a:ea typeface="Cambria Math" pitchFamily="18" charset="0"/>
              </a:rPr>
              <a:t>Арвм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æ </a:t>
            </a:r>
            <a:r>
              <a:rPr lang="ru-RU" sz="1400" dirty="0" err="1" smtClean="0">
                <a:latin typeface="Cambria Math" pitchFamily="18" charset="0"/>
                <a:ea typeface="Cambria Math" pitchFamily="18" charset="0"/>
              </a:rPr>
              <a:t>куы</a:t>
            </a:r>
            <a:r>
              <a:rPr lang="ru-RU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1400" dirty="0" err="1" smtClean="0">
                <a:latin typeface="Cambria Math" pitchFamily="18" charset="0"/>
                <a:ea typeface="Cambria Math" pitchFamily="18" charset="0"/>
              </a:rPr>
              <a:t>хъуысид</a:t>
            </a:r>
            <a:r>
              <a:rPr lang="ru-RU" sz="1400" dirty="0" smtClean="0">
                <a:latin typeface="Cambria Math" pitchFamily="18" charset="0"/>
                <a:ea typeface="Cambria Math" pitchFamily="18" charset="0"/>
              </a:rPr>
              <a:t> м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æ </a:t>
            </a:r>
            <a:r>
              <a:rPr lang="ru-RU" sz="1400" dirty="0" err="1" smtClean="0">
                <a:latin typeface="Cambria Math" pitchFamily="18" charset="0"/>
                <a:ea typeface="Cambria Math" pitchFamily="18" charset="0"/>
              </a:rPr>
              <a:t>ф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æ</a:t>
            </a:r>
            <a:r>
              <a:rPr lang="ru-RU" sz="1400" dirty="0" err="1" smtClean="0">
                <a:latin typeface="Cambria Math" pitchFamily="18" charset="0"/>
                <a:ea typeface="Cambria Math" pitchFamily="18" charset="0"/>
              </a:rPr>
              <a:t>ндыры</a:t>
            </a:r>
            <a:r>
              <a:rPr lang="ru-RU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1400" dirty="0" err="1" smtClean="0">
                <a:latin typeface="Cambria Math" pitchFamily="18" charset="0"/>
                <a:ea typeface="Cambria Math" pitchFamily="18" charset="0"/>
              </a:rPr>
              <a:t>хъазт</a:t>
            </a:r>
            <a:r>
              <a:rPr lang="ru-RU" sz="1400" dirty="0" smtClean="0">
                <a:latin typeface="Cambria Math" pitchFamily="18" charset="0"/>
                <a:ea typeface="Cambria Math" pitchFamily="18" charset="0"/>
              </a:rPr>
              <a:t>,-</a:t>
            </a:r>
            <a:br>
              <a:rPr lang="ru-RU" sz="1400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1400" dirty="0" err="1" smtClean="0">
                <a:latin typeface="Cambria Math" pitchFamily="18" charset="0"/>
                <a:ea typeface="Cambria Math" pitchFamily="18" charset="0"/>
              </a:rPr>
              <a:t>Дунеты</a:t>
            </a:r>
            <a:r>
              <a:rPr lang="ru-RU" sz="1400" dirty="0" smtClean="0">
                <a:latin typeface="Cambria Math" pitchFamily="18" charset="0"/>
                <a:ea typeface="Cambria Math" pitchFamily="18" charset="0"/>
              </a:rPr>
              <a:t> се '</a:t>
            </a:r>
            <a:r>
              <a:rPr lang="ru-RU" sz="1400" dirty="0" err="1" smtClean="0">
                <a:latin typeface="Cambria Math" pitchFamily="18" charset="0"/>
                <a:ea typeface="Cambria Math" pitchFamily="18" charset="0"/>
              </a:rPr>
              <a:t>пп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æ</a:t>
            </a:r>
            <a:r>
              <a:rPr lang="ru-RU" sz="1400" dirty="0" smtClean="0">
                <a:latin typeface="Cambria Math" pitchFamily="18" charset="0"/>
                <a:ea typeface="Cambria Math" pitchFamily="18" charset="0"/>
              </a:rPr>
              <a:t>т м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æ</a:t>
            </a:r>
            <a:r>
              <a:rPr lang="ru-RU" sz="1400" dirty="0" err="1" smtClean="0">
                <a:latin typeface="Cambria Math" pitchFamily="18" charset="0"/>
                <a:ea typeface="Cambria Math" pitchFamily="18" charset="0"/>
              </a:rPr>
              <a:t>хим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æ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æ</a:t>
            </a:r>
            <a:r>
              <a:rPr lang="ru-RU" sz="1400" dirty="0" err="1" smtClean="0">
                <a:latin typeface="Cambria Math" pitchFamily="18" charset="0"/>
                <a:ea typeface="Cambria Math" pitchFamily="18" charset="0"/>
              </a:rPr>
              <a:t>рхонин</a:t>
            </a:r>
            <a:r>
              <a:rPr lang="ru-RU" sz="1400" dirty="0" smtClean="0">
                <a:latin typeface="Cambria Math" pitchFamily="18" charset="0"/>
                <a:ea typeface="Cambria Math" pitchFamily="18" charset="0"/>
              </a:rPr>
              <a:t>,</a:t>
            </a:r>
            <a:br>
              <a:rPr lang="ru-RU" sz="1400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1400" dirty="0" err="1" smtClean="0">
                <a:latin typeface="Cambria Math" pitchFamily="18" charset="0"/>
                <a:ea typeface="Cambria Math" pitchFamily="18" charset="0"/>
              </a:rPr>
              <a:t>Радзурин</a:t>
            </a:r>
            <a:r>
              <a:rPr lang="ru-RU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1400" dirty="0" err="1" smtClean="0">
                <a:latin typeface="Cambria Math" pitchFamily="18" charset="0"/>
                <a:ea typeface="Cambria Math" pitchFamily="18" charset="0"/>
              </a:rPr>
              <a:t>уыдон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æ</a:t>
            </a:r>
            <a:r>
              <a:rPr lang="ru-RU" sz="1400" dirty="0" err="1" smtClean="0">
                <a:latin typeface="Cambria Math" pitchFamily="18" charset="0"/>
                <a:ea typeface="Cambria Math" pitchFamily="18" charset="0"/>
              </a:rPr>
              <a:t>н</a:t>
            </a:r>
            <a:r>
              <a:rPr lang="ru-RU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1400" dirty="0" err="1" smtClean="0">
                <a:latin typeface="Cambria Math" pitchFamily="18" charset="0"/>
                <a:ea typeface="Cambria Math" pitchFamily="18" charset="0"/>
              </a:rPr>
              <a:t>з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æ</a:t>
            </a:r>
            <a:r>
              <a:rPr lang="ru-RU" sz="1400" dirty="0" err="1" smtClean="0">
                <a:latin typeface="Cambria Math" pitchFamily="18" charset="0"/>
                <a:ea typeface="Cambria Math" pitchFamily="18" charset="0"/>
              </a:rPr>
              <a:t>рд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æ</a:t>
            </a:r>
            <a:r>
              <a:rPr lang="ru-RU" sz="1400" dirty="0" err="1" smtClean="0">
                <a:latin typeface="Cambria Math" pitchFamily="18" charset="0"/>
                <a:ea typeface="Cambria Math" pitchFamily="18" charset="0"/>
              </a:rPr>
              <a:t>йы</a:t>
            </a:r>
            <a:r>
              <a:rPr lang="ru-RU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1400" dirty="0" err="1" smtClean="0">
                <a:latin typeface="Cambria Math" pitchFamily="18" charset="0"/>
                <a:ea typeface="Cambria Math" pitchFamily="18" charset="0"/>
              </a:rPr>
              <a:t>маст</a:t>
            </a:r>
            <a:r>
              <a:rPr lang="ru-RU" sz="1400" dirty="0" smtClean="0">
                <a:latin typeface="Cambria Math" pitchFamily="18" charset="0"/>
                <a:ea typeface="Cambria Math" pitchFamily="18" charset="0"/>
              </a:rPr>
              <a:t>.</a:t>
            </a:r>
            <a:br>
              <a:rPr lang="ru-RU" sz="1400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1400" dirty="0" smtClean="0">
                <a:latin typeface="Cambria Math" pitchFamily="18" charset="0"/>
                <a:ea typeface="Cambria Math" pitchFamily="18" charset="0"/>
              </a:rPr>
              <a:t>   </a:t>
            </a:r>
            <a:endParaRPr lang="ru-RU" sz="1400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5132" name="Picture 12" descr="C:\Users\Admin\Desktop\щщ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26" y="5622918"/>
            <a:ext cx="1643074" cy="1235082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5143504" y="2571744"/>
            <a:ext cx="30718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Cambria Math" pitchFamily="18" charset="0"/>
                <a:ea typeface="Cambria Math" pitchFamily="18" charset="0"/>
              </a:rPr>
              <a:t>Т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æ</a:t>
            </a:r>
            <a:r>
              <a:rPr lang="ru-RU" sz="1200" dirty="0" smtClean="0">
                <a:latin typeface="Cambria Math" pitchFamily="18" charset="0"/>
                <a:ea typeface="Cambria Math" pitchFamily="18" charset="0"/>
              </a:rPr>
              <a:t>худы, </a:t>
            </a:r>
            <a:r>
              <a:rPr lang="ru-RU" sz="1200" dirty="0" err="1" smtClean="0">
                <a:latin typeface="Cambria Math" pitchFamily="18" charset="0"/>
                <a:ea typeface="Cambria Math" pitchFamily="18" charset="0"/>
              </a:rPr>
              <a:t>й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æ </a:t>
            </a:r>
            <a:r>
              <a:rPr lang="ru-RU" sz="1200" dirty="0" err="1" smtClean="0">
                <a:latin typeface="Cambria Math" pitchFamily="18" charset="0"/>
                <a:ea typeface="Cambria Math" pitchFamily="18" charset="0"/>
              </a:rPr>
              <a:t>дзылл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æ</a:t>
            </a:r>
            <a:r>
              <a:rPr lang="ru-RU" sz="1200" dirty="0" err="1" smtClean="0">
                <a:latin typeface="Cambria Math" pitchFamily="18" charset="0"/>
                <a:ea typeface="Cambria Math" pitchFamily="18" charset="0"/>
              </a:rPr>
              <a:t>йы</a:t>
            </a:r>
            <a:r>
              <a:rPr lang="ru-RU" sz="1200" dirty="0" smtClean="0">
                <a:latin typeface="Cambria Math" pitchFamily="18" charset="0"/>
                <a:ea typeface="Cambria Math" pitchFamily="18" charset="0"/>
              </a:rPr>
              <a:t> раз</a:t>
            </a:r>
            <a:br>
              <a:rPr lang="ru-RU" sz="1200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1200" dirty="0" err="1" smtClean="0">
                <a:latin typeface="Cambria Math" pitchFamily="18" charset="0"/>
                <a:ea typeface="Cambria Math" pitchFamily="18" charset="0"/>
              </a:rPr>
              <a:t>Чи</a:t>
            </a:r>
            <a:r>
              <a:rPr lang="ru-RU" sz="1200" dirty="0" smtClean="0">
                <a:latin typeface="Cambria Math" pitchFamily="18" charset="0"/>
                <a:ea typeface="Cambria Math" pitchFamily="18" charset="0"/>
              </a:rPr>
              <a:t> рак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æ</a:t>
            </a:r>
            <a:r>
              <a:rPr lang="ru-RU" sz="1200" dirty="0" err="1" smtClean="0">
                <a:latin typeface="Cambria Math" pitchFamily="18" charset="0"/>
                <a:ea typeface="Cambria Math" pitchFamily="18" charset="0"/>
              </a:rPr>
              <a:t>ны</a:t>
            </a:r>
            <a:r>
              <a:rPr lang="ru-RU" sz="1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1200" dirty="0" err="1" smtClean="0">
                <a:latin typeface="Cambria Math" pitchFamily="18" charset="0"/>
                <a:ea typeface="Cambria Math" pitchFamily="18" charset="0"/>
              </a:rPr>
              <a:t>барджын</a:t>
            </a:r>
            <a:r>
              <a:rPr lang="ru-RU" sz="1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1200" dirty="0" err="1" smtClean="0">
                <a:latin typeface="Cambria Math" pitchFamily="18" charset="0"/>
                <a:ea typeface="Cambria Math" pitchFamily="18" charset="0"/>
              </a:rPr>
              <a:t>ныхас</a:t>
            </a:r>
            <a:r>
              <a:rPr lang="ru-RU" sz="1200" dirty="0" smtClean="0">
                <a:latin typeface="Cambria Math" pitchFamily="18" charset="0"/>
                <a:ea typeface="Cambria Math" pitchFamily="18" charset="0"/>
              </a:rPr>
              <a:t>,</a:t>
            </a:r>
            <a:br>
              <a:rPr lang="ru-RU" sz="1200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1200" dirty="0" smtClean="0">
                <a:latin typeface="Cambria Math" pitchFamily="18" charset="0"/>
                <a:ea typeface="Cambria Math" pitchFamily="18" charset="0"/>
              </a:rPr>
              <a:t>К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æ</a:t>
            </a:r>
            <a:r>
              <a:rPr lang="ru-RU" sz="1200" dirty="0" err="1" smtClean="0">
                <a:latin typeface="Cambria Math" pitchFamily="18" charset="0"/>
                <a:ea typeface="Cambria Math" pitchFamily="18" charset="0"/>
              </a:rPr>
              <a:t>й</a:t>
            </a:r>
            <a:r>
              <a:rPr lang="ru-RU" sz="1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1200" dirty="0" err="1" smtClean="0">
                <a:latin typeface="Cambria Math" pitchFamily="18" charset="0"/>
                <a:ea typeface="Cambria Math" pitchFamily="18" charset="0"/>
              </a:rPr>
              <a:t>ф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æ</a:t>
            </a:r>
            <a:r>
              <a:rPr lang="ru-RU" sz="1200" dirty="0" err="1" smtClean="0">
                <a:latin typeface="Cambria Math" pitchFamily="18" charset="0"/>
                <a:ea typeface="Cambria Math" pitchFamily="18" charset="0"/>
              </a:rPr>
              <a:t>рсынц</a:t>
            </a:r>
            <a:r>
              <a:rPr lang="ru-RU" sz="1200" dirty="0" smtClean="0">
                <a:latin typeface="Cambria Math" pitchFamily="18" charset="0"/>
                <a:ea typeface="Cambria Math" pitchFamily="18" charset="0"/>
              </a:rPr>
              <a:t>, к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æ</a:t>
            </a:r>
            <a:r>
              <a:rPr lang="ru-RU" sz="1200" dirty="0" err="1" smtClean="0">
                <a:latin typeface="Cambria Math" pitchFamily="18" charset="0"/>
                <a:ea typeface="Cambria Math" pitchFamily="18" charset="0"/>
              </a:rPr>
              <a:t>й</a:t>
            </a:r>
            <a:r>
              <a:rPr lang="ru-RU" sz="1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1200" dirty="0" err="1" smtClean="0">
                <a:latin typeface="Cambria Math" pitchFamily="18" charset="0"/>
                <a:ea typeface="Cambria Math" pitchFamily="18" charset="0"/>
              </a:rPr>
              <a:t>равзарынц</a:t>
            </a:r>
            <a:r>
              <a:rPr lang="ru-RU" sz="1200" dirty="0" smtClean="0">
                <a:latin typeface="Cambria Math" pitchFamily="18" charset="0"/>
                <a:ea typeface="Cambria Math" pitchFamily="18" charset="0"/>
              </a:rPr>
              <a:t> зонд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æ</a:t>
            </a:r>
            <a:r>
              <a:rPr lang="ru-RU" sz="1200" dirty="0" err="1" smtClean="0">
                <a:latin typeface="Cambria Math" pitchFamily="18" charset="0"/>
                <a:ea typeface="Cambria Math" pitchFamily="18" charset="0"/>
              </a:rPr>
              <a:t>й</a:t>
            </a:r>
            <a:r>
              <a:rPr lang="ru-RU" sz="1200" dirty="0" smtClean="0">
                <a:latin typeface="Cambria Math" pitchFamily="18" charset="0"/>
                <a:ea typeface="Cambria Math" pitchFamily="18" charset="0"/>
              </a:rPr>
              <a:t>!</a:t>
            </a:r>
            <a:br>
              <a:rPr lang="ru-RU" sz="1200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1200" dirty="0" smtClean="0">
                <a:latin typeface="Cambria Math" pitchFamily="18" charset="0"/>
                <a:ea typeface="Cambria Math" pitchFamily="18" charset="0"/>
              </a:rPr>
              <a:t>Т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æ</a:t>
            </a:r>
            <a:r>
              <a:rPr lang="ru-RU" sz="1200" dirty="0" smtClean="0">
                <a:latin typeface="Cambria Math" pitchFamily="18" charset="0"/>
                <a:ea typeface="Cambria Math" pitchFamily="18" charset="0"/>
              </a:rPr>
              <a:t>худы, </a:t>
            </a:r>
            <a:r>
              <a:rPr lang="ru-RU" sz="1200" dirty="0" err="1" smtClean="0">
                <a:latin typeface="Cambria Math" pitchFamily="18" charset="0"/>
                <a:ea typeface="Cambria Math" pitchFamily="18" charset="0"/>
              </a:rPr>
              <a:t>й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æ </a:t>
            </a:r>
            <a:r>
              <a:rPr lang="ru-RU" sz="1200" dirty="0" err="1" smtClean="0">
                <a:latin typeface="Cambria Math" pitchFamily="18" charset="0"/>
                <a:ea typeface="Cambria Math" pitchFamily="18" charset="0"/>
              </a:rPr>
              <a:t>уарзондзинад</a:t>
            </a:r>
            <a:r>
              <a:rPr lang="ru-RU" sz="1200" dirty="0" smtClean="0">
                <a:latin typeface="Cambria Math" pitchFamily="18" charset="0"/>
                <a:ea typeface="Cambria Math" pitchFamily="18" charset="0"/>
              </a:rPr>
              <a:t>,</a:t>
            </a:r>
            <a:br>
              <a:rPr lang="ru-RU" sz="1200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1200" dirty="0" smtClean="0">
                <a:latin typeface="Cambria Math" pitchFamily="18" charset="0"/>
                <a:ea typeface="Cambria Math" pitchFamily="18" charset="0"/>
              </a:rPr>
              <a:t>Й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æ </a:t>
            </a:r>
            <a:r>
              <a:rPr lang="ru-RU" sz="1200" dirty="0" err="1" smtClean="0">
                <a:latin typeface="Cambria Math" pitchFamily="18" charset="0"/>
                <a:ea typeface="Cambria Math" pitchFamily="18" charset="0"/>
              </a:rPr>
              <a:t>хорз</a:t>
            </a:r>
            <a:r>
              <a:rPr lang="ru-RU" sz="1200" dirty="0" smtClean="0">
                <a:latin typeface="Cambria Math" pitchFamily="18" charset="0"/>
                <a:ea typeface="Cambria Math" pitchFamily="18" charset="0"/>
              </a:rPr>
              <a:t> ном, </a:t>
            </a:r>
            <a:r>
              <a:rPr lang="ru-RU" sz="1200" dirty="0" err="1" smtClean="0">
                <a:latin typeface="Cambria Math" pitchFamily="18" charset="0"/>
                <a:ea typeface="Cambria Math" pitchFamily="18" charset="0"/>
              </a:rPr>
              <a:t>й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æ </a:t>
            </a:r>
            <a:r>
              <a:rPr lang="ru-RU" sz="1200" dirty="0" err="1" smtClean="0">
                <a:latin typeface="Cambria Math" pitchFamily="18" charset="0"/>
                <a:ea typeface="Cambria Math" pitchFamily="18" charset="0"/>
              </a:rPr>
              <a:t>фыд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æ</a:t>
            </a:r>
            <a:r>
              <a:rPr lang="ru-RU" sz="1200" dirty="0" err="1" smtClean="0">
                <a:latin typeface="Cambria Math" pitchFamily="18" charset="0"/>
                <a:ea typeface="Cambria Math" pitchFamily="18" charset="0"/>
              </a:rPr>
              <a:t>лты</a:t>
            </a:r>
            <a:r>
              <a:rPr lang="ru-RU" sz="1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1200" dirty="0" err="1" smtClean="0">
                <a:latin typeface="Cambria Math" pitchFamily="18" charset="0"/>
                <a:ea typeface="Cambria Math" pitchFamily="18" charset="0"/>
              </a:rPr>
              <a:t>кад</a:t>
            </a:r>
            <a:r>
              <a:rPr lang="ru-RU" sz="1200" dirty="0" smtClean="0">
                <a:latin typeface="Cambria Math" pitchFamily="18" charset="0"/>
                <a:ea typeface="Cambria Math" pitchFamily="18" charset="0"/>
              </a:rPr>
              <a:t>,</a:t>
            </a:r>
            <a:br>
              <a:rPr lang="ru-RU" sz="1200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1200" dirty="0" err="1" smtClean="0">
                <a:latin typeface="Cambria Math" pitchFamily="18" charset="0"/>
                <a:ea typeface="Cambria Math" pitchFamily="18" charset="0"/>
              </a:rPr>
              <a:t>Чи</a:t>
            </a:r>
            <a:r>
              <a:rPr lang="ru-RU" sz="1200" dirty="0" smtClean="0">
                <a:latin typeface="Cambria Math" pitchFamily="18" charset="0"/>
                <a:ea typeface="Cambria Math" pitchFamily="18" charset="0"/>
              </a:rPr>
              <a:t> </a:t>
            </a:r>
            <a:r>
              <a:rPr lang="ru-RU" sz="1200" dirty="0" err="1" smtClean="0">
                <a:latin typeface="Cambria Math" pitchFamily="18" charset="0"/>
                <a:ea typeface="Cambria Math" pitchFamily="18" charset="0"/>
              </a:rPr>
              <a:t>уадзы</a:t>
            </a:r>
            <a:r>
              <a:rPr lang="ru-RU" sz="1200" dirty="0" smtClean="0">
                <a:latin typeface="Cambria Math" pitchFamily="18" charset="0"/>
                <a:ea typeface="Cambria Math" pitchFamily="18" charset="0"/>
              </a:rPr>
              <a:t> у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æ</a:t>
            </a:r>
            <a:r>
              <a:rPr lang="ru-RU" sz="1200" dirty="0" smtClean="0">
                <a:latin typeface="Cambria Math" pitchFamily="18" charset="0"/>
                <a:ea typeface="Cambria Math" pitchFamily="18" charset="0"/>
              </a:rPr>
              <a:t>л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æ</a:t>
            </a:r>
            <a:r>
              <a:rPr lang="ru-RU" sz="1200" dirty="0" err="1" smtClean="0">
                <a:latin typeface="Cambria Math" pitchFamily="18" charset="0"/>
                <a:ea typeface="Cambria Math" pitchFamily="18" charset="0"/>
              </a:rPr>
              <a:t>уыл</a:t>
            </a:r>
            <a:r>
              <a:rPr lang="ru-RU" sz="1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1200" dirty="0" err="1" smtClean="0">
                <a:latin typeface="Cambria Math" pitchFamily="18" charset="0"/>
                <a:ea typeface="Cambria Math" pitchFamily="18" charset="0"/>
              </a:rPr>
              <a:t>з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æ</a:t>
            </a:r>
            <a:r>
              <a:rPr lang="ru-RU" sz="1200" dirty="0" err="1" smtClean="0">
                <a:latin typeface="Cambria Math" pitchFamily="18" charset="0"/>
                <a:ea typeface="Cambria Math" pitchFamily="18" charset="0"/>
              </a:rPr>
              <a:t>ронд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æ</a:t>
            </a:r>
            <a:r>
              <a:rPr lang="ru-RU" sz="1200" dirty="0" err="1" smtClean="0">
                <a:latin typeface="Cambria Math" pitchFamily="18" charset="0"/>
                <a:ea typeface="Cambria Math" pitchFamily="18" charset="0"/>
              </a:rPr>
              <a:t>й</a:t>
            </a:r>
            <a:r>
              <a:rPr lang="ru-RU" sz="1200" dirty="0" smtClean="0">
                <a:latin typeface="Cambria Math" pitchFamily="18" charset="0"/>
                <a:ea typeface="Cambria Math" pitchFamily="18" charset="0"/>
              </a:rPr>
              <a:t>!.</a:t>
            </a:r>
          </a:p>
          <a:p>
            <a:endParaRPr lang="ru-RU" sz="1200" b="1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357166"/>
            <a:ext cx="7406640" cy="497334"/>
          </a:xfrm>
        </p:spPr>
        <p:txBody>
          <a:bodyPr>
            <a:noAutofit/>
          </a:bodyPr>
          <a:lstStyle/>
          <a:p>
            <a:r>
              <a:rPr lang="ru-RU" sz="5400" b="1" i="1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Book Antiqua" pitchFamily="18" charset="0"/>
              </a:rPr>
              <a:t>Ирыстоны</a:t>
            </a:r>
            <a:r>
              <a:rPr lang="ru-RU" sz="5400" b="1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ru-RU" sz="5400" b="1" i="1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Book Antiqua" pitchFamily="18" charset="0"/>
              </a:rPr>
              <a:t>лӕгтӕ</a:t>
            </a:r>
            <a:endParaRPr lang="ru-RU" sz="5400" b="1" i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1071546"/>
            <a:ext cx="7910538" cy="5572164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err="1" smtClean="0">
                <a:latin typeface="Cambria Math" pitchFamily="18" charset="0"/>
                <a:ea typeface="Cambria Math" pitchFamily="18" charset="0"/>
              </a:rPr>
              <a:t>Абайты</a:t>
            </a:r>
            <a:r>
              <a:rPr lang="ru-RU" b="1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b="1" i="1" dirty="0" err="1" smtClean="0">
                <a:latin typeface="Cambria Math" pitchFamily="18" charset="0"/>
                <a:ea typeface="Cambria Math" pitchFamily="18" charset="0"/>
              </a:rPr>
              <a:t>Васо</a:t>
            </a:r>
            <a:r>
              <a:rPr lang="ru-RU" b="1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– </a:t>
            </a:r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профессор, </a:t>
            </a:r>
            <a:r>
              <a:rPr lang="ru-RU" b="1" dirty="0" err="1" smtClean="0">
                <a:latin typeface="Cambria Math" pitchFamily="18" charset="0"/>
                <a:ea typeface="Cambria Math" pitchFamily="18" charset="0"/>
              </a:rPr>
              <a:t>филологон</a:t>
            </a:r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b="1" dirty="0" err="1" smtClean="0">
                <a:latin typeface="Cambria Math" pitchFamily="18" charset="0"/>
                <a:ea typeface="Cambria Math" pitchFamily="18" charset="0"/>
              </a:rPr>
              <a:t>наукӕты дохтыр</a:t>
            </a:r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ru-RU" b="1" dirty="0" err="1" smtClean="0">
                <a:latin typeface="Cambria Math" pitchFamily="18" charset="0"/>
                <a:ea typeface="Cambria Math" pitchFamily="18" charset="0"/>
              </a:rPr>
              <a:t>дыууӕ хатты</a:t>
            </a:r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b="1" dirty="0" err="1" smtClean="0">
                <a:latin typeface="Cambria Math" pitchFamily="18" charset="0"/>
                <a:ea typeface="Cambria Math" pitchFamily="18" charset="0"/>
              </a:rPr>
              <a:t>сси</a:t>
            </a:r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b="1" dirty="0" err="1" smtClean="0">
                <a:latin typeface="Cambria Math" pitchFamily="18" charset="0"/>
                <a:ea typeface="Cambria Math" pitchFamily="18" charset="0"/>
              </a:rPr>
              <a:t>Хетӕгкаты        Къостай</a:t>
            </a:r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b="1" dirty="0" err="1" smtClean="0">
                <a:latin typeface="Cambria Math" pitchFamily="18" charset="0"/>
                <a:ea typeface="Cambria Math" pitchFamily="18" charset="0"/>
              </a:rPr>
              <a:t>премийы</a:t>
            </a:r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  лауреат, </a:t>
            </a:r>
            <a:r>
              <a:rPr lang="ru-RU" b="1" dirty="0" err="1" smtClean="0">
                <a:latin typeface="Cambria Math" pitchFamily="18" charset="0"/>
                <a:ea typeface="Cambria Math" pitchFamily="18" charset="0"/>
              </a:rPr>
              <a:t>зындгонд</a:t>
            </a:r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b="1" dirty="0" err="1" smtClean="0">
                <a:latin typeface="Cambria Math" pitchFamily="18" charset="0"/>
                <a:ea typeface="Cambria Math" pitchFamily="18" charset="0"/>
              </a:rPr>
              <a:t>зонадон</a:t>
            </a:r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b="1" dirty="0" err="1" smtClean="0">
                <a:latin typeface="Cambria Math" pitchFamily="18" charset="0"/>
                <a:ea typeface="Cambria Math" pitchFamily="18" charset="0"/>
              </a:rPr>
              <a:t>архайӕг Гуырдзы</a:t>
            </a:r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b="1" dirty="0" err="1" smtClean="0">
                <a:latin typeface="Cambria Math" pitchFamily="18" charset="0"/>
                <a:ea typeface="Cambria Math" pitchFamily="18" charset="0"/>
              </a:rPr>
              <a:t>ӕмӕ Цӕгат Ирыстоны</a:t>
            </a:r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  </a:t>
            </a:r>
          </a:p>
          <a:p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Ӕлборты Барысби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–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фыццаг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ирон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профессор,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филологон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наукӕты дохтыр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r>
              <a:rPr lang="ru-RU" dirty="0" smtClean="0">
                <a:latin typeface="Cambria Math" pitchFamily="18" charset="0"/>
                <a:ea typeface="Cambria Math" pitchFamily="18" charset="0"/>
              </a:rPr>
              <a:t>  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Бериты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Георгий – генерал-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мойор,авиаконструктор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Паддзахадон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премийы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лауреат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сси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дыууӕ хатты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r>
              <a:rPr lang="ru-RU" dirty="0" smtClean="0">
                <a:latin typeface="Cambria Math" pitchFamily="18" charset="0"/>
                <a:ea typeface="Cambria Math" pitchFamily="18" charset="0"/>
              </a:rPr>
              <a:t>  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Гӕбӕраты Никъала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– профессор,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филологон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наукӕты дохтыр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r>
              <a:rPr lang="ru-RU" dirty="0" smtClean="0">
                <a:latin typeface="Cambria Math" pitchFamily="18" charset="0"/>
                <a:ea typeface="Cambria Math" pitchFamily="18" charset="0"/>
              </a:rPr>
              <a:t>  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Гуыриаты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Тамерлан - профессор,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филологон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наукӕты дохтыр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r>
              <a:rPr lang="ru-RU" dirty="0" smtClean="0">
                <a:latin typeface="Cambria Math" pitchFamily="18" charset="0"/>
                <a:ea typeface="Cambria Math" pitchFamily="18" charset="0"/>
              </a:rPr>
              <a:t>  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Гуытиаты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Тамерлан –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зындгонд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архитектор, профессор.</a:t>
            </a:r>
          </a:p>
          <a:p>
            <a:r>
              <a:rPr lang="ru-RU" dirty="0" smtClean="0">
                <a:latin typeface="Cambria Math" pitchFamily="18" charset="0"/>
                <a:ea typeface="Cambria Math" pitchFamily="18" charset="0"/>
              </a:rPr>
              <a:t>  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Акоты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Инал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–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биологон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наукӕты дохтыр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Паддзахадон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премийы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лауреат.</a:t>
            </a:r>
          </a:p>
          <a:p>
            <a:r>
              <a:rPr lang="ru-RU" dirty="0" smtClean="0">
                <a:latin typeface="Cambria Math" pitchFamily="18" charset="0"/>
                <a:ea typeface="Cambria Math" pitchFamily="18" charset="0"/>
              </a:rPr>
              <a:t>  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Берозты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Темырболат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–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медицинон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наукӕты 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академик.</a:t>
            </a:r>
          </a:p>
          <a:p>
            <a:r>
              <a:rPr lang="ru-RU" dirty="0" smtClean="0">
                <a:latin typeface="Cambria Math" pitchFamily="18" charset="0"/>
                <a:ea typeface="Cambria Math" pitchFamily="18" charset="0"/>
              </a:rPr>
              <a:t>  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Кучиты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Юрий –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Советон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Цӕдисы хъӕбатыр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атомон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ихцъӕлгӕнӕн науты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«Ленин»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ӕмӕ 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«Арктика» -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йы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капитан.</a:t>
            </a:r>
          </a:p>
          <a:p>
            <a:r>
              <a:rPr lang="ru-RU" dirty="0" smtClean="0">
                <a:latin typeface="Cambria Math" pitchFamily="18" charset="0"/>
                <a:ea typeface="Cambria Math" pitchFamily="18" charset="0"/>
              </a:rPr>
              <a:t>  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Туаты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Ольга –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фыццаг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ирон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сылгоймаг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– профессор.</a:t>
            </a:r>
          </a:p>
          <a:p>
            <a:r>
              <a:rPr lang="ru-RU" dirty="0" smtClean="0">
                <a:latin typeface="Cambria Math" pitchFamily="18" charset="0"/>
                <a:ea typeface="Cambria Math" pitchFamily="18" charset="0"/>
              </a:rPr>
              <a:t> </a:t>
            </a: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Admin\Desktop\1252228699_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142984"/>
            <a:ext cx="7643866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283152"/>
          </a:xfrm>
        </p:spPr>
        <p:txBody>
          <a:bodyPr>
            <a:normAutofit/>
          </a:bodyPr>
          <a:lstStyle/>
          <a:p>
            <a:r>
              <a:rPr lang="ru-RU" sz="6000" i="1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Сбӕрӕг  кӕнын</a:t>
            </a:r>
            <a:endParaRPr lang="ru-RU" sz="6000" i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000240"/>
            <a:ext cx="7406640" cy="307183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-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ногӕй цы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базыдтон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урочы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;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-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цавӕр куысты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хуызтӕ фӕцыдысты мӕ зӕрдӕмӕ;</a:t>
            </a:r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20000"/>
              </a:lnSpc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-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урочы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мӕм цымыдисаг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фӕкаст;</a:t>
            </a:r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20000"/>
              </a:lnSpc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-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къордтӕй хуыздӕр бакуыста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;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-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къордты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уӕнгтӕй  хорз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бӕрӕггӕнӕны аккаг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у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 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6146" name="Picture 2" descr="C:\Users\Admin\Desktop\жж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96050" y="4724400"/>
            <a:ext cx="2400300" cy="1905000"/>
          </a:xfrm>
          <a:prstGeom prst="rect">
            <a:avLst/>
          </a:prstGeom>
          <a:noFill/>
        </p:spPr>
      </p:pic>
      <p:pic>
        <p:nvPicPr>
          <p:cNvPr id="6148" name="Picture 4" descr="C:\Users\Admin\Desktop\о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4676775"/>
            <a:ext cx="2786082" cy="1695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jadr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071546"/>
            <a:ext cx="7429552" cy="47006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714356"/>
            <a:ext cx="7500990" cy="564360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285729"/>
            <a:ext cx="7243786" cy="857256"/>
          </a:xfrm>
        </p:spPr>
        <p:txBody>
          <a:bodyPr>
            <a:noAutofit/>
          </a:bodyPr>
          <a:lstStyle/>
          <a:p>
            <a:r>
              <a:rPr lang="ru-RU" sz="5400" dirty="0">
                <a:latin typeface="Cambria Math" pitchFamily="18" charset="0"/>
                <a:ea typeface="Cambria Math" pitchFamily="18" charset="0"/>
              </a:rPr>
              <a:t>ТЕСТ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1000108"/>
            <a:ext cx="7572428" cy="5572164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4800" b="1" i="1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Ссар</a:t>
            </a:r>
            <a:r>
              <a:rPr lang="ru-RU" sz="4800" b="1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4800" b="1" i="1" dirty="0" err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рӕдыд</a:t>
            </a:r>
            <a:r>
              <a:rPr lang="ru-RU" sz="4800" b="1" i="1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.</a:t>
            </a:r>
            <a:endParaRPr lang="ru-RU" sz="4800" b="1" i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  <a:p>
            <a:pPr lvl="0"/>
            <a:r>
              <a:rPr lang="ru-RU" sz="4800" b="1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4800" b="1" i="1" dirty="0" err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Фадатон</a:t>
            </a:r>
            <a:r>
              <a:rPr lang="ru-RU" sz="48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4800" b="1" i="1" dirty="0" err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дзырдтӕ вӕййынц:</a:t>
            </a:r>
            <a:endParaRPr lang="ru-RU" sz="4800" b="1" i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  <a:p>
            <a:pPr algn="l">
              <a:lnSpc>
                <a:spcPct val="110000"/>
              </a:lnSpc>
            </a:pPr>
            <a:r>
              <a:rPr lang="ru-RU" dirty="0" smtClean="0">
                <a:ln>
                  <a:solidFill>
                    <a:schemeClr val="tx1"/>
                  </a:solidFill>
                </a:ln>
                <a:latin typeface="Cambria Math" pitchFamily="18" charset="0"/>
                <a:ea typeface="Cambria Math" pitchFamily="18" charset="0"/>
              </a:rPr>
              <a:t>1.Афоны </a:t>
            </a:r>
            <a:r>
              <a:rPr lang="ru-RU" dirty="0" err="1">
                <a:ln>
                  <a:solidFill>
                    <a:schemeClr val="tx1"/>
                  </a:solidFill>
                </a:ln>
                <a:latin typeface="Cambria Math" pitchFamily="18" charset="0"/>
                <a:ea typeface="Cambria Math" pitchFamily="18" charset="0"/>
              </a:rPr>
              <a:t>фадат</a:t>
            </a:r>
            <a:endParaRPr lang="ru-RU" dirty="0">
              <a:ln>
                <a:solidFill>
                  <a:schemeClr val="tx1"/>
                </a:solidFill>
              </a:ln>
              <a:latin typeface="Cambria Math" pitchFamily="18" charset="0"/>
              <a:ea typeface="Cambria Math" pitchFamily="18" charset="0"/>
            </a:endParaRPr>
          </a:p>
          <a:p>
            <a:pPr algn="l">
              <a:lnSpc>
                <a:spcPct val="110000"/>
              </a:lnSpc>
            </a:pPr>
            <a:r>
              <a:rPr lang="ru-RU" dirty="0">
                <a:ln>
                  <a:solidFill>
                    <a:schemeClr val="tx1"/>
                  </a:solidFill>
                </a:ln>
                <a:latin typeface="Cambria Math" pitchFamily="18" charset="0"/>
                <a:ea typeface="Cambria Math" pitchFamily="18" charset="0"/>
              </a:rPr>
              <a:t>2.Бынаты </a:t>
            </a:r>
            <a:r>
              <a:rPr lang="ru-RU" dirty="0" err="1">
                <a:ln>
                  <a:solidFill>
                    <a:schemeClr val="tx1"/>
                  </a:solidFill>
                </a:ln>
                <a:latin typeface="Cambria Math" pitchFamily="18" charset="0"/>
                <a:ea typeface="Cambria Math" pitchFamily="18" charset="0"/>
              </a:rPr>
              <a:t>фадат</a:t>
            </a:r>
            <a:endParaRPr lang="ru-RU" dirty="0">
              <a:ln>
                <a:solidFill>
                  <a:schemeClr val="tx1"/>
                </a:solidFill>
              </a:ln>
              <a:latin typeface="Cambria Math" pitchFamily="18" charset="0"/>
              <a:ea typeface="Cambria Math" pitchFamily="18" charset="0"/>
            </a:endParaRPr>
          </a:p>
          <a:p>
            <a:pPr algn="l">
              <a:lnSpc>
                <a:spcPct val="110000"/>
              </a:lnSpc>
            </a:pPr>
            <a:r>
              <a:rPr lang="ru-RU" dirty="0">
                <a:ln>
                  <a:solidFill>
                    <a:schemeClr val="tx1"/>
                  </a:solidFill>
                </a:ln>
                <a:latin typeface="Cambria Math" pitchFamily="18" charset="0"/>
                <a:ea typeface="Cambria Math" pitchFamily="18" charset="0"/>
              </a:rPr>
              <a:t>3.Архайды </a:t>
            </a:r>
            <a:r>
              <a:rPr lang="ru-RU" dirty="0" err="1">
                <a:ln>
                  <a:solidFill>
                    <a:schemeClr val="tx1"/>
                  </a:solidFill>
                </a:ln>
                <a:latin typeface="Cambria Math" pitchFamily="18" charset="0"/>
                <a:ea typeface="Cambria Math" pitchFamily="18" charset="0"/>
              </a:rPr>
              <a:t>хуызы</a:t>
            </a:r>
            <a:r>
              <a:rPr lang="ru-RU" dirty="0">
                <a:ln>
                  <a:solidFill>
                    <a:schemeClr val="tx1"/>
                  </a:solidFill>
                </a:ln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>
                <a:ln>
                  <a:solidFill>
                    <a:schemeClr val="tx1"/>
                  </a:solidFill>
                </a:ln>
                <a:latin typeface="Cambria Math" pitchFamily="18" charset="0"/>
                <a:ea typeface="Cambria Math" pitchFamily="18" charset="0"/>
              </a:rPr>
              <a:t>фадат</a:t>
            </a:r>
            <a:endParaRPr lang="ru-RU" dirty="0">
              <a:ln>
                <a:solidFill>
                  <a:schemeClr val="tx1"/>
                </a:solidFill>
              </a:ln>
              <a:latin typeface="Cambria Math" pitchFamily="18" charset="0"/>
              <a:ea typeface="Cambria Math" pitchFamily="18" charset="0"/>
            </a:endParaRPr>
          </a:p>
          <a:p>
            <a:pPr algn="l">
              <a:lnSpc>
                <a:spcPct val="110000"/>
              </a:lnSpc>
            </a:pPr>
            <a:r>
              <a:rPr lang="ru-RU" b="1" dirty="0" err="1">
                <a:ln>
                  <a:solidFill>
                    <a:schemeClr val="tx1"/>
                  </a:solidFill>
                </a:ln>
                <a:latin typeface="Cambria Math" pitchFamily="18" charset="0"/>
                <a:ea typeface="Cambria Math" pitchFamily="18" charset="0"/>
              </a:rPr>
              <a:t>4.Ныхмӕвӕрды фадат</a:t>
            </a:r>
            <a:endParaRPr lang="ru-RU" dirty="0">
              <a:ln>
                <a:solidFill>
                  <a:schemeClr val="tx1"/>
                </a:solidFill>
              </a:ln>
              <a:latin typeface="Cambria Math" pitchFamily="18" charset="0"/>
              <a:ea typeface="Cambria Math" pitchFamily="18" charset="0"/>
            </a:endParaRPr>
          </a:p>
          <a:p>
            <a:pPr algn="l">
              <a:lnSpc>
                <a:spcPct val="110000"/>
              </a:lnSpc>
            </a:pPr>
            <a:r>
              <a:rPr lang="ru-RU" dirty="0" err="1">
                <a:ln>
                  <a:solidFill>
                    <a:schemeClr val="tx1"/>
                  </a:solidFill>
                </a:ln>
                <a:latin typeface="Cambria Math" pitchFamily="18" charset="0"/>
                <a:ea typeface="Cambria Math" pitchFamily="18" charset="0"/>
              </a:rPr>
              <a:t>5.Ӕфсоны фадат</a:t>
            </a:r>
            <a:endParaRPr lang="ru-RU" dirty="0">
              <a:ln>
                <a:solidFill>
                  <a:schemeClr val="tx1"/>
                </a:solidFill>
              </a:ln>
              <a:latin typeface="Cambria Math" pitchFamily="18" charset="0"/>
              <a:ea typeface="Cambria Math" pitchFamily="18" charset="0"/>
            </a:endParaRPr>
          </a:p>
          <a:p>
            <a:pPr algn="l">
              <a:lnSpc>
                <a:spcPct val="110000"/>
              </a:lnSpc>
            </a:pPr>
            <a:r>
              <a:rPr lang="ru-RU" dirty="0">
                <a:ln>
                  <a:solidFill>
                    <a:schemeClr val="tx1"/>
                  </a:solidFill>
                </a:ln>
                <a:latin typeface="Cambria Math" pitchFamily="18" charset="0"/>
                <a:ea typeface="Cambria Math" pitchFamily="18" charset="0"/>
              </a:rPr>
              <a:t>6.Нысаны </a:t>
            </a:r>
            <a:r>
              <a:rPr lang="ru-RU" dirty="0" err="1">
                <a:ln>
                  <a:solidFill>
                    <a:schemeClr val="tx1"/>
                  </a:solidFill>
                </a:ln>
                <a:latin typeface="Cambria Math" pitchFamily="18" charset="0"/>
                <a:ea typeface="Cambria Math" pitchFamily="18" charset="0"/>
              </a:rPr>
              <a:t>фадат</a:t>
            </a:r>
            <a:endParaRPr lang="ru-RU" dirty="0">
              <a:ln>
                <a:solidFill>
                  <a:schemeClr val="tx1"/>
                </a:solidFill>
              </a:ln>
              <a:latin typeface="Cambria Math" pitchFamily="18" charset="0"/>
              <a:ea typeface="Cambria Math" pitchFamily="18" charset="0"/>
            </a:endParaRPr>
          </a:p>
          <a:p>
            <a:pPr algn="l">
              <a:lnSpc>
                <a:spcPct val="110000"/>
              </a:lnSpc>
            </a:pPr>
            <a:r>
              <a:rPr lang="ru-RU" dirty="0">
                <a:ln>
                  <a:solidFill>
                    <a:schemeClr val="tx1"/>
                  </a:solidFill>
                </a:ln>
                <a:latin typeface="Cambria Math" pitchFamily="18" charset="0"/>
                <a:ea typeface="Cambria Math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9217" name="Picture 1" descr="C:\Users\Admin\Desktop\о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4286256"/>
            <a:ext cx="3141684" cy="22574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099" y="196089"/>
            <a:ext cx="7426605" cy="2518532"/>
          </a:xfrm>
        </p:spPr>
        <p:txBody>
          <a:bodyPr>
            <a:noAutofit/>
          </a:bodyPr>
          <a:lstStyle/>
          <a:p>
            <a:pPr lvl="0"/>
            <a:r>
              <a:rPr lang="ru-RU" sz="3600" b="1" i="1" dirty="0" err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Фадатон</a:t>
            </a:r>
            <a:r>
              <a:rPr lang="ru-RU" sz="36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600" b="1" i="1" dirty="0" err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дзырдтӕ фӕрсдзырдтӕ </a:t>
            </a:r>
            <a:r>
              <a:rPr lang="ru-RU" sz="3600" b="1" i="1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куы</a:t>
            </a:r>
            <a:r>
              <a:rPr lang="ru-RU" sz="3600" b="1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600" b="1" i="1" dirty="0" err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вӕййынц, уӕд </a:t>
            </a:r>
            <a:r>
              <a:rPr lang="ru-RU" sz="3600" b="1" i="1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зӕгъинагимӕ  баст</a:t>
            </a:r>
            <a:r>
              <a:rPr lang="ru-RU" sz="3600" b="1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600" b="1" i="1" dirty="0" err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вӕййынц: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571744"/>
            <a:ext cx="7558118" cy="2643206"/>
          </a:xfrm>
        </p:spPr>
        <p:txBody>
          <a:bodyPr>
            <a:normAutofit/>
          </a:bodyPr>
          <a:lstStyle/>
          <a:p>
            <a:pPr algn="l"/>
            <a:r>
              <a:rPr lang="ru-RU" sz="4800" dirty="0" smtClean="0">
                <a:latin typeface="Cambria Math" pitchFamily="18" charset="0"/>
                <a:ea typeface="Cambria Math" pitchFamily="18" charset="0"/>
              </a:rPr>
              <a:t>      </a:t>
            </a:r>
            <a:r>
              <a:rPr lang="ru-RU" sz="48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ambria Math" pitchFamily="18" charset="0"/>
                <a:ea typeface="Cambria Math" pitchFamily="18" charset="0"/>
              </a:rPr>
              <a:t>1.Ӕмбасты </a:t>
            </a:r>
            <a:r>
              <a:rPr lang="ru-RU" sz="4800" dirty="0" err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ambria Math" pitchFamily="18" charset="0"/>
                <a:ea typeface="Cambria Math" pitchFamily="18" charset="0"/>
              </a:rPr>
              <a:t>фӕрцы</a:t>
            </a:r>
            <a:endParaRPr lang="ru-RU" sz="48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pPr algn="l"/>
            <a:r>
              <a:rPr lang="ru-RU" sz="4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ambria Math" pitchFamily="18" charset="0"/>
                <a:ea typeface="Cambria Math" pitchFamily="18" charset="0"/>
              </a:rPr>
              <a:t>      </a:t>
            </a:r>
            <a:r>
              <a:rPr lang="ru-RU" sz="48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ambria Math" pitchFamily="18" charset="0"/>
                <a:ea typeface="Cambria Math" pitchFamily="18" charset="0"/>
              </a:rPr>
              <a:t>2.Ӕмарӕзты </a:t>
            </a:r>
            <a:r>
              <a:rPr lang="ru-RU" sz="4800" dirty="0" err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ambria Math" pitchFamily="18" charset="0"/>
                <a:ea typeface="Cambria Math" pitchFamily="18" charset="0"/>
              </a:rPr>
              <a:t>фӕрцы</a:t>
            </a:r>
            <a:endParaRPr lang="ru-RU" sz="48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pPr algn="l"/>
            <a:r>
              <a:rPr lang="ru-RU" sz="4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ambria Math" pitchFamily="18" charset="0"/>
                <a:ea typeface="Cambria Math" pitchFamily="18" charset="0"/>
              </a:rPr>
              <a:t>      </a:t>
            </a:r>
            <a:r>
              <a:rPr lang="ru-RU" sz="48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ambria Math" pitchFamily="18" charset="0"/>
                <a:ea typeface="Cambria Math" pitchFamily="18" charset="0"/>
              </a:rPr>
              <a:t>3.Ӕфтыдады </a:t>
            </a:r>
            <a:r>
              <a:rPr lang="ru-RU" sz="4800" dirty="0" err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ambria Math" pitchFamily="18" charset="0"/>
                <a:ea typeface="Cambria Math" pitchFamily="18" charset="0"/>
              </a:rPr>
              <a:t>фӕрц</a:t>
            </a:r>
            <a:endParaRPr lang="ru-RU" sz="48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8193" name="Picture 1" descr="C:\Users\Admin\Desktop\жж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572008"/>
            <a:ext cx="24003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0"/>
            <a:ext cx="7343772" cy="2814633"/>
          </a:xfrm>
        </p:spPr>
        <p:txBody>
          <a:bodyPr>
            <a:normAutofit/>
          </a:bodyPr>
          <a:lstStyle/>
          <a:p>
            <a:pPr lvl="0"/>
            <a:r>
              <a:rPr lang="ru-RU" i="1" dirty="0" err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Ссар</a:t>
            </a:r>
            <a:r>
              <a:rPr lang="ru-RU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i="1" dirty="0" err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раст</a:t>
            </a:r>
            <a:r>
              <a:rPr lang="ru-RU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i="1" dirty="0" err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хъуыды</a:t>
            </a:r>
            <a:r>
              <a:rPr lang="ru-RU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. </a:t>
            </a:r>
            <a:r>
              <a:rPr lang="ru-RU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i="1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Ӕфсоны </a:t>
            </a:r>
            <a:r>
              <a:rPr lang="ru-RU" i="1" dirty="0" err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фадат</a:t>
            </a:r>
            <a:r>
              <a:rPr lang="ru-RU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i="1" dirty="0" err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ӕвдисы,</a:t>
            </a:r>
            <a:r>
              <a:rPr lang="ru-RU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</a:br>
            <a:endParaRPr lang="ru-RU" i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2428868"/>
            <a:ext cx="7358114" cy="4143404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50000"/>
              </a:lnSpc>
            </a:pPr>
            <a:r>
              <a:rPr lang="ru-RU" sz="30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1.архай </a:t>
            </a:r>
            <a:r>
              <a:rPr lang="ru-RU" sz="3000" dirty="0" err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кӕм цӕуы </a:t>
            </a:r>
            <a:r>
              <a:rPr lang="ru-RU" sz="30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, </a:t>
            </a:r>
            <a:r>
              <a:rPr lang="ru-RU" sz="3000" dirty="0" err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уый</a:t>
            </a:r>
            <a:r>
              <a:rPr lang="ru-RU" sz="3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ru-RU" sz="3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2</a:t>
            </a:r>
            <a:r>
              <a:rPr lang="ru-RU" sz="30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. </a:t>
            </a:r>
            <a:r>
              <a:rPr lang="ru-RU" sz="3000" b="1" dirty="0" err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архайд</a:t>
            </a:r>
            <a:r>
              <a:rPr lang="ru-RU" sz="30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b="1" dirty="0" err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цӕмӕн, цы’фсонӕй цӕуы, уый</a:t>
            </a:r>
            <a:r>
              <a:rPr lang="ru-RU" sz="30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.</a:t>
            </a:r>
            <a:endParaRPr lang="ru-RU" sz="3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latin typeface="Cambria Math" pitchFamily="18" charset="0"/>
              <a:ea typeface="Cambria Math" pitchFamily="18" charset="0"/>
            </a:endParaRPr>
          </a:p>
          <a:p>
            <a:pPr algn="l">
              <a:lnSpc>
                <a:spcPct val="150000"/>
              </a:lnSpc>
            </a:pPr>
            <a:r>
              <a:rPr lang="ru-RU" sz="3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3.архайд </a:t>
            </a:r>
            <a:r>
              <a:rPr lang="ru-RU" sz="3000" dirty="0" err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цӕмӕн</a:t>
            </a:r>
            <a:r>
              <a:rPr lang="ru-RU" sz="30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, </a:t>
            </a:r>
            <a:r>
              <a:rPr lang="ru-RU" sz="3000" dirty="0" err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цы</a:t>
            </a:r>
            <a:r>
              <a:rPr lang="ru-RU" sz="30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нысанӕн хъӕуы</a:t>
            </a:r>
            <a:r>
              <a:rPr lang="ru-RU" sz="30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, </a:t>
            </a:r>
            <a:r>
              <a:rPr lang="ru-RU" sz="3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    </a:t>
            </a:r>
            <a:r>
              <a:rPr lang="ru-RU" sz="3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уый</a:t>
            </a:r>
            <a:r>
              <a:rPr lang="ru-RU" sz="30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ru-RU" sz="3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4.архайд </a:t>
            </a:r>
            <a:r>
              <a:rPr lang="ru-RU" sz="3000" dirty="0" err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куыд</a:t>
            </a:r>
            <a:r>
              <a:rPr lang="ru-RU" sz="30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фӕцӕуы</a:t>
            </a:r>
            <a:r>
              <a:rPr lang="ru-RU" sz="30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, </a:t>
            </a:r>
            <a:r>
              <a:rPr lang="ru-RU" sz="3000" dirty="0" err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уый</a:t>
            </a:r>
            <a:r>
              <a:rPr lang="ru-RU" sz="30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ru-RU" sz="24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 </a:t>
            </a:r>
          </a:p>
        </p:txBody>
      </p:sp>
      <p:pic>
        <p:nvPicPr>
          <p:cNvPr id="33793" name="Picture 1" descr="C:\Users\Admin\Desktop\щщ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77025" y="5000625"/>
            <a:ext cx="2466975" cy="1857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359898"/>
            <a:ext cx="7767662" cy="1854656"/>
          </a:xfrm>
        </p:spPr>
        <p:txBody>
          <a:bodyPr>
            <a:normAutofit/>
          </a:bodyPr>
          <a:lstStyle/>
          <a:p>
            <a:pPr lvl="0"/>
            <a:r>
              <a:rPr lang="ru-RU" sz="4400" i="1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Архайды</a:t>
            </a:r>
            <a:r>
              <a:rPr lang="ru-RU" sz="4400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4400" i="1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хуызы</a:t>
            </a:r>
            <a:r>
              <a:rPr lang="ru-RU" sz="4400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4400" i="1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фадат</a:t>
            </a:r>
            <a:r>
              <a:rPr lang="ru-RU" sz="4400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          </a:t>
            </a:r>
            <a:br>
              <a:rPr lang="ru-RU" sz="4400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4400" i="1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ӕвдисы,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2285992"/>
            <a:ext cx="7767662" cy="407196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sz="3200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1.архайдӕн  йӕ афон</a:t>
            </a:r>
            <a:r>
              <a:rPr lang="ru-RU" sz="32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.</a:t>
            </a:r>
            <a:br>
              <a:rPr lang="ru-RU" sz="32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</a:br>
            <a:r>
              <a:rPr lang="ru-RU" sz="32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2.архайд </a:t>
            </a:r>
            <a:r>
              <a:rPr lang="ru-RU" sz="3200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цӕмӕн</a:t>
            </a:r>
            <a:r>
              <a:rPr lang="ru-RU" sz="32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, </a:t>
            </a:r>
            <a:r>
              <a:rPr lang="ru-RU" sz="3200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цы</a:t>
            </a:r>
            <a:r>
              <a:rPr lang="ru-RU" sz="32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  </a:t>
            </a:r>
            <a:r>
              <a:rPr lang="ru-RU" sz="3200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хъуыддаджы</a:t>
            </a:r>
            <a:r>
              <a:rPr lang="ru-RU" sz="32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        </a:t>
            </a:r>
            <a:r>
              <a:rPr lang="ru-RU" sz="3200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тыххӕй хъӕуы</a:t>
            </a:r>
            <a:r>
              <a:rPr lang="ru-RU" sz="32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.</a:t>
            </a:r>
            <a:br>
              <a:rPr lang="ru-RU" sz="32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</a:br>
            <a:r>
              <a:rPr lang="ru-RU" sz="3200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3.архайдӕн  йӕ бынат</a:t>
            </a:r>
            <a:r>
              <a:rPr lang="ru-RU" sz="32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.</a:t>
            </a:r>
            <a:r>
              <a:rPr lang="ru-RU" sz="28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8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</a:br>
            <a:r>
              <a:rPr lang="ru-RU" sz="28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4.архайд  </a:t>
            </a:r>
            <a:r>
              <a:rPr lang="ru-RU" sz="2800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куыд</a:t>
            </a:r>
            <a:r>
              <a:rPr lang="ru-RU" sz="28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latin typeface="Cambria Math" pitchFamily="18" charset="0"/>
                <a:ea typeface="Cambria Math" pitchFamily="18" charset="0"/>
              </a:rPr>
              <a:t>фӕцӕуы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 </a:t>
            </a:r>
            <a:endParaRPr lang="ru-RU" dirty="0"/>
          </a:p>
        </p:txBody>
      </p:sp>
      <p:pic>
        <p:nvPicPr>
          <p:cNvPr id="1026" name="Picture 2" descr="C:\Users\Admin\Desktop\жж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6650" y="4622800"/>
            <a:ext cx="24003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4400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4400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4400" i="1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Быныты</a:t>
            </a:r>
            <a:r>
              <a:rPr lang="ru-RU" sz="4400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4400" i="1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фадат</a:t>
            </a:r>
            <a:r>
              <a:rPr lang="ru-RU" sz="4400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4400" i="1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дзуапп</a:t>
            </a:r>
            <a:r>
              <a:rPr lang="ru-RU" sz="4400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br>
              <a:rPr lang="ru-RU" sz="4400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4400" i="1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дӕтты фӕрстытӕн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850064"/>
            <a:ext cx="7696224" cy="44364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dirty="0" err="1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1.кӕд?</a:t>
            </a:r>
            <a:r>
              <a:rPr lang="ru-RU" sz="28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кӕдӕй?</a:t>
            </a:r>
            <a:r>
              <a:rPr lang="ru-RU" sz="28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цас</a:t>
            </a:r>
            <a:r>
              <a:rPr lang="ru-RU" sz="28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рӕстӕг?</a:t>
            </a:r>
            <a:r>
              <a:rPr lang="ru-RU" sz="28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8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8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2.куыд? </a:t>
            </a:r>
            <a:r>
              <a:rPr lang="ru-RU" sz="2800" dirty="0" err="1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куыдӕй?</a:t>
            </a:r>
            <a:r>
              <a:rPr lang="ru-RU" sz="28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кӕйау?</a:t>
            </a:r>
            <a:r>
              <a:rPr lang="ru-RU" sz="28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цӕйау?</a:t>
            </a:r>
            <a:r>
              <a:rPr lang="ru-RU" sz="28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8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800" dirty="0" err="1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3.цӕмӕн?</a:t>
            </a:r>
            <a:r>
              <a:rPr lang="ru-RU" sz="28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цӕй тыххӕй?</a:t>
            </a:r>
            <a:r>
              <a:rPr lang="ru-RU" sz="28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Цӕмӕй?</a:t>
            </a:r>
            <a:r>
              <a:rPr lang="ru-RU" sz="28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8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800" dirty="0" err="1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4.кӕм?</a:t>
            </a:r>
            <a:r>
              <a:rPr lang="ru-RU" sz="28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кӕцӕй?</a:t>
            </a:r>
            <a:r>
              <a:rPr lang="ru-RU" sz="28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кӕдӕм?</a:t>
            </a:r>
            <a:r>
              <a:rPr lang="ru-RU" sz="28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кӕцырдыгӕй?</a:t>
            </a:r>
            <a:r>
              <a:rPr lang="ru-RU" sz="28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8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endParaRPr lang="ru-RU" sz="2800" dirty="0"/>
          </a:p>
        </p:txBody>
      </p:sp>
      <p:pic>
        <p:nvPicPr>
          <p:cNvPr id="2050" name="Picture 2" descr="C:\Users\Admin\Desktop\о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4643446"/>
            <a:ext cx="2705100" cy="1695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368</TotalTime>
  <Words>748</Words>
  <Application>Microsoft Office PowerPoint</Application>
  <PresentationFormat>Экран (4:3)</PresentationFormat>
  <Paragraphs>111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33" baseType="lpstr">
      <vt:lpstr>Batang</vt:lpstr>
      <vt:lpstr>Andalus</vt:lpstr>
      <vt:lpstr>Arial Unicode MS</vt:lpstr>
      <vt:lpstr>Book Antiqua</vt:lpstr>
      <vt:lpstr>Bookman Old Style</vt:lpstr>
      <vt:lpstr>Calibri</vt:lpstr>
      <vt:lpstr>Cambria Math</vt:lpstr>
      <vt:lpstr>Corbel</vt:lpstr>
      <vt:lpstr>Gill Sans MT</vt:lpstr>
      <vt:lpstr>Times New Roman</vt:lpstr>
      <vt:lpstr>Verdana</vt:lpstr>
      <vt:lpstr>Wingdings 2</vt:lpstr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ТЕСТ</vt:lpstr>
      <vt:lpstr>Фадатон дзырдтӕ фӕрсдзырдтӕ  куы вӕййынц, уӕд  зӕгъинагимӕ  баст вӕййынц: </vt:lpstr>
      <vt:lpstr>Ссар раст хъуыды.  Ӕфсоны фадат ӕвдисы, </vt:lpstr>
      <vt:lpstr>Архайды хуызы фадат            ӕвдисы,</vt:lpstr>
      <vt:lpstr> Быныты фадат дзуапп  дӕтты фӕрстытӕн</vt:lpstr>
      <vt:lpstr>Фӕрстытӕ.    </vt:lpstr>
      <vt:lpstr>Презентация PowerPoint</vt:lpstr>
      <vt:lpstr>Урочы темӕ</vt:lpstr>
      <vt:lpstr>Ӕмбисӕндтӕ. </vt:lpstr>
      <vt:lpstr>Урочы эпиграф</vt:lpstr>
      <vt:lpstr>1 къорды текст</vt:lpstr>
      <vt:lpstr>2 къорды текст</vt:lpstr>
      <vt:lpstr>Текстыл куыст</vt:lpstr>
      <vt:lpstr>Я счастья не знал, но я готов свободу,  Которой я привык, как счастьем, дорожить,  Отдать за шаг один, который бы народу  Я мог когда-нибудь к свободе проложить.  </vt:lpstr>
      <vt:lpstr>Ирыстоны лӕгтӕ</vt:lpstr>
      <vt:lpstr>Сбӕрӕг  кӕнын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41</cp:revision>
  <dcterms:created xsi:type="dcterms:W3CDTF">2016-01-06T18:18:01Z</dcterms:created>
  <dcterms:modified xsi:type="dcterms:W3CDTF">2021-12-06T03:27:37Z</dcterms:modified>
</cp:coreProperties>
</file>